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25196800" cy="36004500"/>
  <p:notesSz cx="6858000" cy="9144000"/>
  <p:embeddedFontLst>
    <p:embeddedFont>
      <p:font typeface="Poppins" pitchFamily="2" charset="77"/>
      <p:regular r:id="rId3"/>
      <p:bold r:id="rId4"/>
      <p:italic r:id="rId5"/>
      <p:boldItalic r:id="rId6"/>
    </p:embeddedFont>
    <p:embeddedFont>
      <p:font typeface="Poppins Bold" pitchFamily="2" charset="77"/>
      <p:regular r:id="rId7"/>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589" autoAdjust="0"/>
  </p:normalViewPr>
  <p:slideViewPr>
    <p:cSldViewPr>
      <p:cViewPr>
        <p:scale>
          <a:sx n="49" d="100"/>
          <a:sy n="49" d="100"/>
        </p:scale>
        <p:origin x="1528" y="3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6.fntdata"/><Relationship Id="rId3" Type="http://schemas.openxmlformats.org/officeDocument/2006/relationships/font" Target="fonts/font1.fntdata"/><Relationship Id="rId7" Type="http://schemas.openxmlformats.org/officeDocument/2006/relationships/font" Target="fonts/font5.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4.fntdata"/><Relationship Id="rId11" Type="http://schemas.openxmlformats.org/officeDocument/2006/relationships/theme" Target="theme/theme1.xml"/><Relationship Id="rId5" Type="http://schemas.openxmlformats.org/officeDocument/2006/relationships/font" Target="fonts/font3.fntdata"/><Relationship Id="rId10" Type="http://schemas.openxmlformats.org/officeDocument/2006/relationships/viewProps" Target="viewProps.xml"/><Relationship Id="rId4" Type="http://schemas.openxmlformats.org/officeDocument/2006/relationships/font" Target="fonts/font2.fntdata"/><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hyperlink" Target="https://www.google.com/url?sa=i&amp;url=https%3A%2F%2Funiandes.smartcatalogiq.com%2F2020%2Fcatalogo%2Ffacultad-de-ingenieria%2Fmechanical-engineering-department%2Fundergraduate%2Fmechanical-engineering-degree&amp;psig=AOvVaw3JnyJc1fTopFtWhoAw9STv&amp;ust=1762122793739000&amp;source=images&amp;cd=vfe&amp;opi=89978449&amp;ved=0CBUQjRxqFwoTCNivioyB0pADFQAAAAAdAAAAABAE" TargetMode="External"/><Relationship Id="rId1" Type="http://schemas.openxmlformats.org/officeDocument/2006/relationships/slideLayout" Target="../slideLayouts/slideLayout7.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7361729"/>
            <a:ext cx="10334970" cy="10874752"/>
            <a:chOff x="0" y="0"/>
            <a:chExt cx="1158161" cy="1169180"/>
          </a:xfrm>
        </p:grpSpPr>
        <p:sp>
          <p:nvSpPr>
            <p:cNvPr id="3" name="Freeform 3"/>
            <p:cNvSpPr/>
            <p:nvPr/>
          </p:nvSpPr>
          <p:spPr>
            <a:xfrm>
              <a:off x="0" y="0"/>
              <a:ext cx="1158161" cy="1169180"/>
            </a:xfrm>
            <a:custGeom>
              <a:avLst/>
              <a:gdLst/>
              <a:ahLst/>
              <a:cxnLst/>
              <a:rect l="l" t="t" r="r" b="b"/>
              <a:pathLst>
                <a:path w="1158161" h="1169180">
                  <a:moveTo>
                    <a:pt x="0" y="0"/>
                  </a:moveTo>
                  <a:lnTo>
                    <a:pt x="1158161" y="0"/>
                  </a:lnTo>
                  <a:lnTo>
                    <a:pt x="1158161" y="1169180"/>
                  </a:lnTo>
                  <a:lnTo>
                    <a:pt x="0" y="1169180"/>
                  </a:lnTo>
                  <a:close/>
                </a:path>
              </a:pathLst>
            </a:custGeom>
            <a:solidFill>
              <a:srgbClr val="FFFFFF"/>
            </a:solidFill>
            <a:ln w="19050" cap="sq">
              <a:solidFill>
                <a:srgbClr val="173B5E"/>
              </a:solidFill>
              <a:prstDash val="solid"/>
              <a:miter/>
            </a:ln>
          </p:spPr>
          <p:txBody>
            <a:bodyPr/>
            <a:lstStyle/>
            <a:p>
              <a:endParaRPr lang="es-CO"/>
            </a:p>
          </p:txBody>
        </p:sp>
        <p:sp>
          <p:nvSpPr>
            <p:cNvPr id="4" name="TextBox 4"/>
            <p:cNvSpPr txBox="1"/>
            <p:nvPr/>
          </p:nvSpPr>
          <p:spPr>
            <a:xfrm>
              <a:off x="0" y="-85725"/>
              <a:ext cx="1158161" cy="1254905"/>
            </a:xfrm>
            <a:prstGeom prst="rect">
              <a:avLst/>
            </a:prstGeom>
          </p:spPr>
          <p:txBody>
            <a:bodyPr lIns="119731" tIns="119731" rIns="119731" bIns="119731" rtlCol="0" anchor="ctr"/>
            <a:lstStyle/>
            <a:p>
              <a:pPr algn="ctr">
                <a:lnSpc>
                  <a:spcPts val="6599"/>
                </a:lnSpc>
              </a:pPr>
              <a:endParaRPr/>
            </a:p>
          </p:txBody>
        </p:sp>
      </p:grpSp>
      <p:grpSp>
        <p:nvGrpSpPr>
          <p:cNvPr id="5" name="Group 5"/>
          <p:cNvGrpSpPr/>
          <p:nvPr/>
        </p:nvGrpSpPr>
        <p:grpSpPr>
          <a:xfrm>
            <a:off x="0" y="0"/>
            <a:ext cx="25200000" cy="5933571"/>
            <a:chOff x="0" y="0"/>
            <a:chExt cx="2776091" cy="637937"/>
          </a:xfrm>
        </p:grpSpPr>
        <p:sp>
          <p:nvSpPr>
            <p:cNvPr id="6" name="Freeform 6">
              <a:hlinkClick r:id="rId2" tooltip="https://www.google.com/url?sa=i&amp;url=https%3A%2F%2Funiandes.smartcatalogiq.com%2F2020%2Fcatalogo%2Ffacultad-de-ingenieria%2Fmechanical-engineering-department%2Fundergraduate%2Fmechanical-engineering-degree&amp;psig=AOvVaw3JnyJc1fTopFtWhoAw9STv&amp;ust=1762122793739000&amp;source=images&amp;cd=vfe&amp;opi=89978449&amp;ved=0CBUQjRxqFwoTCNivioyB0pADFQAAAAAdAAAAABAE"/>
            </p:cNvPr>
            <p:cNvSpPr/>
            <p:nvPr/>
          </p:nvSpPr>
          <p:spPr>
            <a:xfrm>
              <a:off x="0" y="0"/>
              <a:ext cx="2776091" cy="637937"/>
            </a:xfrm>
            <a:custGeom>
              <a:avLst/>
              <a:gdLst/>
              <a:ahLst/>
              <a:cxnLst/>
              <a:rect l="l" t="t" r="r" b="b"/>
              <a:pathLst>
                <a:path w="2776091" h="637937">
                  <a:moveTo>
                    <a:pt x="0" y="0"/>
                  </a:moveTo>
                  <a:lnTo>
                    <a:pt x="2776091" y="0"/>
                  </a:lnTo>
                  <a:lnTo>
                    <a:pt x="2776091" y="637937"/>
                  </a:lnTo>
                  <a:lnTo>
                    <a:pt x="0" y="637937"/>
                  </a:lnTo>
                  <a:close/>
                </a:path>
              </a:pathLst>
            </a:custGeom>
            <a:solidFill>
              <a:srgbClr val="173B5E"/>
            </a:solidFill>
          </p:spPr>
          <p:txBody>
            <a:bodyPr/>
            <a:lstStyle/>
            <a:p>
              <a:endParaRPr lang="es-CO"/>
            </a:p>
          </p:txBody>
        </p:sp>
        <p:sp>
          <p:nvSpPr>
            <p:cNvPr id="7" name="TextBox 7"/>
            <p:cNvSpPr txBox="1"/>
            <p:nvPr/>
          </p:nvSpPr>
          <p:spPr>
            <a:xfrm>
              <a:off x="0" y="-85725"/>
              <a:ext cx="2776091" cy="723662"/>
            </a:xfrm>
            <a:prstGeom prst="rect">
              <a:avLst/>
            </a:prstGeom>
          </p:spPr>
          <p:txBody>
            <a:bodyPr lIns="119731" tIns="119731" rIns="119731" bIns="119731" rtlCol="0" anchor="ctr"/>
            <a:lstStyle/>
            <a:p>
              <a:pPr algn="ctr">
                <a:lnSpc>
                  <a:spcPts val="6599"/>
                </a:lnSpc>
                <a:spcBef>
                  <a:spcPct val="0"/>
                </a:spcBef>
              </a:pPr>
              <a:endParaRPr/>
            </a:p>
          </p:txBody>
        </p:sp>
      </p:grpSp>
      <p:grpSp>
        <p:nvGrpSpPr>
          <p:cNvPr id="8" name="Group 8"/>
          <p:cNvGrpSpPr/>
          <p:nvPr/>
        </p:nvGrpSpPr>
        <p:grpSpPr>
          <a:xfrm>
            <a:off x="0" y="7361729"/>
            <a:ext cx="10334970" cy="1258461"/>
            <a:chOff x="0" y="0"/>
            <a:chExt cx="1158161" cy="135301"/>
          </a:xfrm>
        </p:grpSpPr>
        <p:sp>
          <p:nvSpPr>
            <p:cNvPr id="9" name="Freeform 9"/>
            <p:cNvSpPr/>
            <p:nvPr/>
          </p:nvSpPr>
          <p:spPr>
            <a:xfrm>
              <a:off x="0" y="0"/>
              <a:ext cx="1158161" cy="135301"/>
            </a:xfrm>
            <a:custGeom>
              <a:avLst/>
              <a:gdLst/>
              <a:ahLst/>
              <a:cxnLst/>
              <a:rect l="l" t="t" r="r" b="b"/>
              <a:pathLst>
                <a:path w="1158161" h="135301">
                  <a:moveTo>
                    <a:pt x="0" y="0"/>
                  </a:moveTo>
                  <a:lnTo>
                    <a:pt x="1158161" y="0"/>
                  </a:lnTo>
                  <a:lnTo>
                    <a:pt x="1158161" y="135301"/>
                  </a:lnTo>
                  <a:lnTo>
                    <a:pt x="0" y="135301"/>
                  </a:lnTo>
                  <a:close/>
                </a:path>
              </a:pathLst>
            </a:custGeom>
            <a:solidFill>
              <a:srgbClr val="0092BD"/>
            </a:solidFill>
          </p:spPr>
          <p:txBody>
            <a:bodyPr/>
            <a:lstStyle/>
            <a:p>
              <a:endParaRPr lang="es-CO"/>
            </a:p>
          </p:txBody>
        </p:sp>
        <p:sp>
          <p:nvSpPr>
            <p:cNvPr id="10" name="TextBox 10"/>
            <p:cNvSpPr txBox="1"/>
            <p:nvPr/>
          </p:nvSpPr>
          <p:spPr>
            <a:xfrm>
              <a:off x="0" y="-85725"/>
              <a:ext cx="1158161" cy="221026"/>
            </a:xfrm>
            <a:prstGeom prst="rect">
              <a:avLst/>
            </a:prstGeom>
          </p:spPr>
          <p:txBody>
            <a:bodyPr lIns="119731" tIns="119731" rIns="119731" bIns="119731" rtlCol="0" anchor="ctr"/>
            <a:lstStyle/>
            <a:p>
              <a:pPr algn="ctr">
                <a:lnSpc>
                  <a:spcPts val="6599"/>
                </a:lnSpc>
                <a:spcBef>
                  <a:spcPct val="0"/>
                </a:spcBef>
              </a:pPr>
              <a:endParaRPr/>
            </a:p>
          </p:txBody>
        </p:sp>
      </p:grpSp>
      <p:grpSp>
        <p:nvGrpSpPr>
          <p:cNvPr id="11" name="Group 11"/>
          <p:cNvGrpSpPr/>
          <p:nvPr/>
        </p:nvGrpSpPr>
        <p:grpSpPr>
          <a:xfrm>
            <a:off x="1344052" y="13289094"/>
            <a:ext cx="7881599" cy="4463077"/>
            <a:chOff x="0" y="0"/>
            <a:chExt cx="1145989" cy="648934"/>
          </a:xfrm>
        </p:grpSpPr>
        <p:sp>
          <p:nvSpPr>
            <p:cNvPr id="12" name="Freeform 12"/>
            <p:cNvSpPr/>
            <p:nvPr/>
          </p:nvSpPr>
          <p:spPr>
            <a:xfrm>
              <a:off x="0" y="0"/>
              <a:ext cx="1145989" cy="648934"/>
            </a:xfrm>
            <a:custGeom>
              <a:avLst/>
              <a:gdLst/>
              <a:ahLst/>
              <a:cxnLst/>
              <a:rect l="l" t="t" r="r" b="b"/>
              <a:pathLst>
                <a:path w="1145989" h="648934">
                  <a:moveTo>
                    <a:pt x="0" y="0"/>
                  </a:moveTo>
                  <a:lnTo>
                    <a:pt x="1145989" y="0"/>
                  </a:lnTo>
                  <a:lnTo>
                    <a:pt x="1145989" y="648934"/>
                  </a:lnTo>
                  <a:lnTo>
                    <a:pt x="0" y="648934"/>
                  </a:lnTo>
                  <a:close/>
                </a:path>
              </a:pathLst>
            </a:custGeom>
            <a:solidFill>
              <a:srgbClr val="000000">
                <a:alpha val="0"/>
              </a:srgbClr>
            </a:solidFill>
            <a:ln w="12700">
              <a:solidFill>
                <a:srgbClr val="000000"/>
              </a:solidFill>
            </a:ln>
          </p:spPr>
          <p:txBody>
            <a:bodyPr/>
            <a:lstStyle/>
            <a:p>
              <a:endParaRPr lang="es-CO"/>
            </a:p>
          </p:txBody>
        </p:sp>
      </p:grpSp>
      <p:grpSp>
        <p:nvGrpSpPr>
          <p:cNvPr id="13" name="Group 13"/>
          <p:cNvGrpSpPr/>
          <p:nvPr/>
        </p:nvGrpSpPr>
        <p:grpSpPr>
          <a:xfrm>
            <a:off x="11284203" y="7361729"/>
            <a:ext cx="13912598" cy="10874752"/>
            <a:chOff x="0" y="0"/>
            <a:chExt cx="1573706" cy="1169180"/>
          </a:xfrm>
        </p:grpSpPr>
        <p:sp>
          <p:nvSpPr>
            <p:cNvPr id="14" name="Freeform 14"/>
            <p:cNvSpPr/>
            <p:nvPr/>
          </p:nvSpPr>
          <p:spPr>
            <a:xfrm>
              <a:off x="0" y="0"/>
              <a:ext cx="1573706" cy="1169180"/>
            </a:xfrm>
            <a:custGeom>
              <a:avLst/>
              <a:gdLst/>
              <a:ahLst/>
              <a:cxnLst/>
              <a:rect l="l" t="t" r="r" b="b"/>
              <a:pathLst>
                <a:path w="1573706" h="1169180">
                  <a:moveTo>
                    <a:pt x="0" y="0"/>
                  </a:moveTo>
                  <a:lnTo>
                    <a:pt x="1573706" y="0"/>
                  </a:lnTo>
                  <a:lnTo>
                    <a:pt x="1573706" y="1169180"/>
                  </a:lnTo>
                  <a:lnTo>
                    <a:pt x="0" y="1169180"/>
                  </a:lnTo>
                  <a:close/>
                </a:path>
              </a:pathLst>
            </a:custGeom>
            <a:solidFill>
              <a:srgbClr val="FFFFFF"/>
            </a:solidFill>
            <a:ln w="19050" cap="sq">
              <a:solidFill>
                <a:srgbClr val="173B5E"/>
              </a:solidFill>
              <a:prstDash val="solid"/>
              <a:miter/>
            </a:ln>
          </p:spPr>
          <p:txBody>
            <a:bodyPr/>
            <a:lstStyle/>
            <a:p>
              <a:endParaRPr lang="es-CO"/>
            </a:p>
          </p:txBody>
        </p:sp>
        <p:sp>
          <p:nvSpPr>
            <p:cNvPr id="15" name="TextBox 15"/>
            <p:cNvSpPr txBox="1"/>
            <p:nvPr/>
          </p:nvSpPr>
          <p:spPr>
            <a:xfrm>
              <a:off x="0" y="-85725"/>
              <a:ext cx="1573706" cy="1254905"/>
            </a:xfrm>
            <a:prstGeom prst="rect">
              <a:avLst/>
            </a:prstGeom>
          </p:spPr>
          <p:txBody>
            <a:bodyPr lIns="119731" tIns="119731" rIns="119731" bIns="119731" rtlCol="0" anchor="ctr"/>
            <a:lstStyle/>
            <a:p>
              <a:pPr algn="ctr">
                <a:lnSpc>
                  <a:spcPts val="6599"/>
                </a:lnSpc>
              </a:pPr>
              <a:endParaRPr/>
            </a:p>
          </p:txBody>
        </p:sp>
      </p:grpSp>
      <p:grpSp>
        <p:nvGrpSpPr>
          <p:cNvPr id="16" name="Group 16"/>
          <p:cNvGrpSpPr/>
          <p:nvPr/>
        </p:nvGrpSpPr>
        <p:grpSpPr>
          <a:xfrm>
            <a:off x="11284203" y="7361729"/>
            <a:ext cx="13912598" cy="1258461"/>
            <a:chOff x="0" y="0"/>
            <a:chExt cx="1573706" cy="135301"/>
          </a:xfrm>
        </p:grpSpPr>
        <p:sp>
          <p:nvSpPr>
            <p:cNvPr id="17" name="Freeform 17"/>
            <p:cNvSpPr/>
            <p:nvPr/>
          </p:nvSpPr>
          <p:spPr>
            <a:xfrm>
              <a:off x="0" y="0"/>
              <a:ext cx="1573706" cy="135301"/>
            </a:xfrm>
            <a:custGeom>
              <a:avLst/>
              <a:gdLst/>
              <a:ahLst/>
              <a:cxnLst/>
              <a:rect l="l" t="t" r="r" b="b"/>
              <a:pathLst>
                <a:path w="1573706" h="135301">
                  <a:moveTo>
                    <a:pt x="0" y="0"/>
                  </a:moveTo>
                  <a:lnTo>
                    <a:pt x="1573706" y="0"/>
                  </a:lnTo>
                  <a:lnTo>
                    <a:pt x="1573706" y="135301"/>
                  </a:lnTo>
                  <a:lnTo>
                    <a:pt x="0" y="135301"/>
                  </a:lnTo>
                  <a:close/>
                </a:path>
              </a:pathLst>
            </a:custGeom>
            <a:solidFill>
              <a:srgbClr val="0092BD"/>
            </a:solidFill>
          </p:spPr>
          <p:txBody>
            <a:bodyPr/>
            <a:lstStyle/>
            <a:p>
              <a:endParaRPr lang="es-CO"/>
            </a:p>
          </p:txBody>
        </p:sp>
        <p:sp>
          <p:nvSpPr>
            <p:cNvPr id="18" name="TextBox 18"/>
            <p:cNvSpPr txBox="1"/>
            <p:nvPr/>
          </p:nvSpPr>
          <p:spPr>
            <a:xfrm>
              <a:off x="0" y="-85725"/>
              <a:ext cx="1573706" cy="221026"/>
            </a:xfrm>
            <a:prstGeom prst="rect">
              <a:avLst/>
            </a:prstGeom>
          </p:spPr>
          <p:txBody>
            <a:bodyPr lIns="119731" tIns="119731" rIns="119731" bIns="119731" rtlCol="0" anchor="ctr"/>
            <a:lstStyle/>
            <a:p>
              <a:pPr algn="ctr">
                <a:lnSpc>
                  <a:spcPts val="6599"/>
                </a:lnSpc>
                <a:spcBef>
                  <a:spcPct val="0"/>
                </a:spcBef>
              </a:pPr>
              <a:endParaRPr/>
            </a:p>
          </p:txBody>
        </p:sp>
      </p:grpSp>
      <p:grpSp>
        <p:nvGrpSpPr>
          <p:cNvPr id="19" name="Group 19"/>
          <p:cNvGrpSpPr/>
          <p:nvPr/>
        </p:nvGrpSpPr>
        <p:grpSpPr>
          <a:xfrm>
            <a:off x="11993580" y="13289094"/>
            <a:ext cx="5716406" cy="4463077"/>
            <a:chOff x="0" y="0"/>
            <a:chExt cx="1026462" cy="801409"/>
          </a:xfrm>
        </p:grpSpPr>
        <p:sp>
          <p:nvSpPr>
            <p:cNvPr id="20" name="Freeform 20"/>
            <p:cNvSpPr/>
            <p:nvPr/>
          </p:nvSpPr>
          <p:spPr>
            <a:xfrm>
              <a:off x="0" y="0"/>
              <a:ext cx="1026462" cy="801409"/>
            </a:xfrm>
            <a:custGeom>
              <a:avLst/>
              <a:gdLst/>
              <a:ahLst/>
              <a:cxnLst/>
              <a:rect l="l" t="t" r="r" b="b"/>
              <a:pathLst>
                <a:path w="1026462" h="801409">
                  <a:moveTo>
                    <a:pt x="0" y="0"/>
                  </a:moveTo>
                  <a:lnTo>
                    <a:pt x="1026462" y="0"/>
                  </a:lnTo>
                  <a:lnTo>
                    <a:pt x="1026462" y="801409"/>
                  </a:lnTo>
                  <a:lnTo>
                    <a:pt x="0" y="801409"/>
                  </a:lnTo>
                  <a:close/>
                </a:path>
              </a:pathLst>
            </a:custGeom>
            <a:solidFill>
              <a:srgbClr val="000000">
                <a:alpha val="0"/>
              </a:srgbClr>
            </a:solidFill>
            <a:ln w="12700">
              <a:solidFill>
                <a:srgbClr val="000000"/>
              </a:solidFill>
            </a:ln>
          </p:spPr>
          <p:txBody>
            <a:bodyPr/>
            <a:lstStyle/>
            <a:p>
              <a:endParaRPr lang="es-CO"/>
            </a:p>
          </p:txBody>
        </p:sp>
      </p:grpSp>
      <p:grpSp>
        <p:nvGrpSpPr>
          <p:cNvPr id="21" name="Group 21"/>
          <p:cNvGrpSpPr/>
          <p:nvPr/>
        </p:nvGrpSpPr>
        <p:grpSpPr>
          <a:xfrm>
            <a:off x="18156636" y="13289091"/>
            <a:ext cx="5720245" cy="4463080"/>
            <a:chOff x="0" y="16124"/>
            <a:chExt cx="1027151" cy="801409"/>
          </a:xfrm>
        </p:grpSpPr>
        <p:sp>
          <p:nvSpPr>
            <p:cNvPr id="22" name="Freeform 22"/>
            <p:cNvSpPr/>
            <p:nvPr/>
          </p:nvSpPr>
          <p:spPr>
            <a:xfrm>
              <a:off x="0" y="16124"/>
              <a:ext cx="1027151" cy="801409"/>
            </a:xfrm>
            <a:custGeom>
              <a:avLst/>
              <a:gdLst/>
              <a:ahLst/>
              <a:cxnLst/>
              <a:rect l="l" t="t" r="r" b="b"/>
              <a:pathLst>
                <a:path w="1027151" h="817533">
                  <a:moveTo>
                    <a:pt x="0" y="0"/>
                  </a:moveTo>
                  <a:lnTo>
                    <a:pt x="1027151" y="0"/>
                  </a:lnTo>
                  <a:lnTo>
                    <a:pt x="1027151" y="817533"/>
                  </a:lnTo>
                  <a:lnTo>
                    <a:pt x="0" y="817533"/>
                  </a:lnTo>
                  <a:close/>
                </a:path>
              </a:pathLst>
            </a:custGeom>
            <a:solidFill>
              <a:srgbClr val="000000">
                <a:alpha val="0"/>
              </a:srgbClr>
            </a:solidFill>
            <a:ln w="12700">
              <a:solidFill>
                <a:srgbClr val="000000"/>
              </a:solidFill>
            </a:ln>
          </p:spPr>
          <p:txBody>
            <a:bodyPr/>
            <a:lstStyle/>
            <a:p>
              <a:endParaRPr lang="es-CO"/>
            </a:p>
          </p:txBody>
        </p:sp>
      </p:grpSp>
      <p:grpSp>
        <p:nvGrpSpPr>
          <p:cNvPr id="23" name="Group 23"/>
          <p:cNvGrpSpPr/>
          <p:nvPr/>
        </p:nvGrpSpPr>
        <p:grpSpPr>
          <a:xfrm>
            <a:off x="0" y="18459450"/>
            <a:ext cx="10334970" cy="15579775"/>
            <a:chOff x="0" y="0"/>
            <a:chExt cx="1177903" cy="1675032"/>
          </a:xfrm>
        </p:grpSpPr>
        <p:sp>
          <p:nvSpPr>
            <p:cNvPr id="24" name="Freeform 24"/>
            <p:cNvSpPr/>
            <p:nvPr/>
          </p:nvSpPr>
          <p:spPr>
            <a:xfrm>
              <a:off x="0" y="0"/>
              <a:ext cx="1177903" cy="1675032"/>
            </a:xfrm>
            <a:custGeom>
              <a:avLst/>
              <a:gdLst/>
              <a:ahLst/>
              <a:cxnLst/>
              <a:rect l="l" t="t" r="r" b="b"/>
              <a:pathLst>
                <a:path w="1177903" h="1675032">
                  <a:moveTo>
                    <a:pt x="0" y="0"/>
                  </a:moveTo>
                  <a:lnTo>
                    <a:pt x="1177903" y="0"/>
                  </a:lnTo>
                  <a:lnTo>
                    <a:pt x="1177903" y="1675032"/>
                  </a:lnTo>
                  <a:lnTo>
                    <a:pt x="0" y="1675032"/>
                  </a:lnTo>
                  <a:close/>
                </a:path>
              </a:pathLst>
            </a:custGeom>
            <a:solidFill>
              <a:srgbClr val="FFFFFF"/>
            </a:solidFill>
            <a:ln w="19050" cap="sq">
              <a:solidFill>
                <a:srgbClr val="173B5E"/>
              </a:solidFill>
              <a:prstDash val="solid"/>
              <a:miter/>
            </a:ln>
          </p:spPr>
          <p:txBody>
            <a:bodyPr/>
            <a:lstStyle/>
            <a:p>
              <a:endParaRPr lang="es-CO"/>
            </a:p>
          </p:txBody>
        </p:sp>
        <p:sp>
          <p:nvSpPr>
            <p:cNvPr id="25" name="TextBox 25"/>
            <p:cNvSpPr txBox="1"/>
            <p:nvPr/>
          </p:nvSpPr>
          <p:spPr>
            <a:xfrm>
              <a:off x="0" y="-85725"/>
              <a:ext cx="1177903" cy="1760757"/>
            </a:xfrm>
            <a:prstGeom prst="rect">
              <a:avLst/>
            </a:prstGeom>
          </p:spPr>
          <p:txBody>
            <a:bodyPr lIns="119731" tIns="119731" rIns="119731" bIns="119731" rtlCol="0" anchor="ctr"/>
            <a:lstStyle/>
            <a:p>
              <a:pPr algn="ctr">
                <a:lnSpc>
                  <a:spcPts val="6599"/>
                </a:lnSpc>
              </a:pPr>
              <a:endParaRPr/>
            </a:p>
          </p:txBody>
        </p:sp>
      </p:grpSp>
      <p:grpSp>
        <p:nvGrpSpPr>
          <p:cNvPr id="26" name="Group 26"/>
          <p:cNvGrpSpPr/>
          <p:nvPr/>
        </p:nvGrpSpPr>
        <p:grpSpPr>
          <a:xfrm>
            <a:off x="0" y="18459450"/>
            <a:ext cx="10334970" cy="1258461"/>
            <a:chOff x="0" y="0"/>
            <a:chExt cx="1177903" cy="135301"/>
          </a:xfrm>
        </p:grpSpPr>
        <p:sp>
          <p:nvSpPr>
            <p:cNvPr id="27" name="Freeform 27"/>
            <p:cNvSpPr/>
            <p:nvPr/>
          </p:nvSpPr>
          <p:spPr>
            <a:xfrm>
              <a:off x="0" y="0"/>
              <a:ext cx="1177903" cy="135301"/>
            </a:xfrm>
            <a:custGeom>
              <a:avLst/>
              <a:gdLst/>
              <a:ahLst/>
              <a:cxnLst/>
              <a:rect l="l" t="t" r="r" b="b"/>
              <a:pathLst>
                <a:path w="1177903" h="135301">
                  <a:moveTo>
                    <a:pt x="0" y="0"/>
                  </a:moveTo>
                  <a:lnTo>
                    <a:pt x="1177903" y="0"/>
                  </a:lnTo>
                  <a:lnTo>
                    <a:pt x="1177903" y="135301"/>
                  </a:lnTo>
                  <a:lnTo>
                    <a:pt x="0" y="135301"/>
                  </a:lnTo>
                  <a:close/>
                </a:path>
              </a:pathLst>
            </a:custGeom>
            <a:solidFill>
              <a:srgbClr val="0092BD"/>
            </a:solidFill>
          </p:spPr>
          <p:txBody>
            <a:bodyPr/>
            <a:lstStyle/>
            <a:p>
              <a:endParaRPr lang="es-CO"/>
            </a:p>
          </p:txBody>
        </p:sp>
        <p:sp>
          <p:nvSpPr>
            <p:cNvPr id="28" name="TextBox 28"/>
            <p:cNvSpPr txBox="1"/>
            <p:nvPr/>
          </p:nvSpPr>
          <p:spPr>
            <a:xfrm>
              <a:off x="0" y="-85725"/>
              <a:ext cx="1177903" cy="221026"/>
            </a:xfrm>
            <a:prstGeom prst="rect">
              <a:avLst/>
            </a:prstGeom>
          </p:spPr>
          <p:txBody>
            <a:bodyPr lIns="119731" tIns="119731" rIns="119731" bIns="119731" rtlCol="0" anchor="ctr"/>
            <a:lstStyle/>
            <a:p>
              <a:pPr algn="ctr">
                <a:lnSpc>
                  <a:spcPts val="6599"/>
                </a:lnSpc>
                <a:spcBef>
                  <a:spcPct val="0"/>
                </a:spcBef>
              </a:pPr>
              <a:endParaRPr/>
            </a:p>
          </p:txBody>
        </p:sp>
      </p:grpSp>
      <p:pic>
        <p:nvPicPr>
          <p:cNvPr id="29" name="Picture 29"/>
          <p:cNvPicPr>
            <a:picLocks noChangeAspect="1"/>
          </p:cNvPicPr>
          <p:nvPr/>
        </p:nvPicPr>
        <p:blipFill>
          <a:blip r:embed="rId3"/>
          <a:stretch>
            <a:fillRect/>
          </a:stretch>
        </p:blipFill>
        <p:spPr>
          <a:xfrm>
            <a:off x="821237" y="24297870"/>
            <a:ext cx="4365760" cy="5061456"/>
          </a:xfrm>
          <a:prstGeom prst="rect">
            <a:avLst/>
          </a:prstGeom>
        </p:spPr>
      </p:pic>
      <p:pic>
        <p:nvPicPr>
          <p:cNvPr id="30" name="Picture 30"/>
          <p:cNvPicPr>
            <a:picLocks noChangeAspect="1"/>
          </p:cNvPicPr>
          <p:nvPr/>
        </p:nvPicPr>
        <p:blipFill>
          <a:blip r:embed="rId4"/>
          <a:stretch>
            <a:fillRect/>
          </a:stretch>
        </p:blipFill>
        <p:spPr>
          <a:xfrm>
            <a:off x="4814265" y="24297870"/>
            <a:ext cx="4833175" cy="5061456"/>
          </a:xfrm>
          <a:prstGeom prst="rect">
            <a:avLst/>
          </a:prstGeom>
        </p:spPr>
      </p:pic>
      <p:grpSp>
        <p:nvGrpSpPr>
          <p:cNvPr id="31" name="Group 31"/>
          <p:cNvGrpSpPr/>
          <p:nvPr/>
        </p:nvGrpSpPr>
        <p:grpSpPr>
          <a:xfrm>
            <a:off x="11284203" y="18459450"/>
            <a:ext cx="13951798" cy="7789888"/>
            <a:chOff x="0" y="0"/>
            <a:chExt cx="1573706" cy="837516"/>
          </a:xfrm>
        </p:grpSpPr>
        <p:sp>
          <p:nvSpPr>
            <p:cNvPr id="32" name="Freeform 32"/>
            <p:cNvSpPr/>
            <p:nvPr/>
          </p:nvSpPr>
          <p:spPr>
            <a:xfrm>
              <a:off x="0" y="0"/>
              <a:ext cx="1573706" cy="837516"/>
            </a:xfrm>
            <a:custGeom>
              <a:avLst/>
              <a:gdLst/>
              <a:ahLst/>
              <a:cxnLst/>
              <a:rect l="l" t="t" r="r" b="b"/>
              <a:pathLst>
                <a:path w="1573706" h="837516">
                  <a:moveTo>
                    <a:pt x="0" y="0"/>
                  </a:moveTo>
                  <a:lnTo>
                    <a:pt x="1573706" y="0"/>
                  </a:lnTo>
                  <a:lnTo>
                    <a:pt x="1573706" y="837516"/>
                  </a:lnTo>
                  <a:lnTo>
                    <a:pt x="0" y="837516"/>
                  </a:lnTo>
                  <a:close/>
                </a:path>
              </a:pathLst>
            </a:custGeom>
            <a:solidFill>
              <a:srgbClr val="FFFFFF"/>
            </a:solidFill>
            <a:ln w="19050" cap="sq">
              <a:solidFill>
                <a:srgbClr val="2F606A"/>
              </a:solidFill>
              <a:prstDash val="solid"/>
              <a:miter/>
            </a:ln>
          </p:spPr>
          <p:txBody>
            <a:bodyPr/>
            <a:lstStyle/>
            <a:p>
              <a:endParaRPr lang="es-CO"/>
            </a:p>
          </p:txBody>
        </p:sp>
        <p:sp>
          <p:nvSpPr>
            <p:cNvPr id="33" name="TextBox 33"/>
            <p:cNvSpPr txBox="1"/>
            <p:nvPr/>
          </p:nvSpPr>
          <p:spPr>
            <a:xfrm>
              <a:off x="0" y="-85725"/>
              <a:ext cx="1573706" cy="923241"/>
            </a:xfrm>
            <a:prstGeom prst="rect">
              <a:avLst/>
            </a:prstGeom>
          </p:spPr>
          <p:txBody>
            <a:bodyPr lIns="119731" tIns="119731" rIns="119731" bIns="119731" rtlCol="0" anchor="ctr"/>
            <a:lstStyle/>
            <a:p>
              <a:pPr algn="ctr">
                <a:lnSpc>
                  <a:spcPts val="6599"/>
                </a:lnSpc>
              </a:pPr>
              <a:endParaRPr/>
            </a:p>
          </p:txBody>
        </p:sp>
      </p:grpSp>
      <p:grpSp>
        <p:nvGrpSpPr>
          <p:cNvPr id="34" name="Group 34"/>
          <p:cNvGrpSpPr/>
          <p:nvPr/>
        </p:nvGrpSpPr>
        <p:grpSpPr>
          <a:xfrm>
            <a:off x="11284203" y="18459450"/>
            <a:ext cx="13951798" cy="1258461"/>
            <a:chOff x="0" y="0"/>
            <a:chExt cx="1573706" cy="135301"/>
          </a:xfrm>
        </p:grpSpPr>
        <p:sp>
          <p:nvSpPr>
            <p:cNvPr id="35" name="Freeform 35"/>
            <p:cNvSpPr/>
            <p:nvPr/>
          </p:nvSpPr>
          <p:spPr>
            <a:xfrm>
              <a:off x="0" y="0"/>
              <a:ext cx="1573706" cy="135301"/>
            </a:xfrm>
            <a:custGeom>
              <a:avLst/>
              <a:gdLst/>
              <a:ahLst/>
              <a:cxnLst/>
              <a:rect l="l" t="t" r="r" b="b"/>
              <a:pathLst>
                <a:path w="1573706" h="135301">
                  <a:moveTo>
                    <a:pt x="0" y="0"/>
                  </a:moveTo>
                  <a:lnTo>
                    <a:pt x="1573706" y="0"/>
                  </a:lnTo>
                  <a:lnTo>
                    <a:pt x="1573706" y="135301"/>
                  </a:lnTo>
                  <a:lnTo>
                    <a:pt x="0" y="135301"/>
                  </a:lnTo>
                  <a:close/>
                </a:path>
              </a:pathLst>
            </a:custGeom>
            <a:solidFill>
              <a:srgbClr val="0092BD"/>
            </a:solidFill>
          </p:spPr>
          <p:txBody>
            <a:bodyPr/>
            <a:lstStyle/>
            <a:p>
              <a:endParaRPr lang="es-CO"/>
            </a:p>
          </p:txBody>
        </p:sp>
        <p:sp>
          <p:nvSpPr>
            <p:cNvPr id="36" name="TextBox 36"/>
            <p:cNvSpPr txBox="1"/>
            <p:nvPr/>
          </p:nvSpPr>
          <p:spPr>
            <a:xfrm>
              <a:off x="0" y="-85725"/>
              <a:ext cx="1573706" cy="221026"/>
            </a:xfrm>
            <a:prstGeom prst="rect">
              <a:avLst/>
            </a:prstGeom>
          </p:spPr>
          <p:txBody>
            <a:bodyPr lIns="119731" tIns="119731" rIns="119731" bIns="119731" rtlCol="0" anchor="ctr"/>
            <a:lstStyle/>
            <a:p>
              <a:pPr algn="ctr">
                <a:lnSpc>
                  <a:spcPts val="6599"/>
                </a:lnSpc>
                <a:spcBef>
                  <a:spcPct val="0"/>
                </a:spcBef>
              </a:pPr>
              <a:endParaRPr/>
            </a:p>
          </p:txBody>
        </p:sp>
      </p:grpSp>
      <p:grpSp>
        <p:nvGrpSpPr>
          <p:cNvPr id="37" name="Group 37"/>
          <p:cNvGrpSpPr/>
          <p:nvPr/>
        </p:nvGrpSpPr>
        <p:grpSpPr>
          <a:xfrm>
            <a:off x="18237200" y="20189350"/>
            <a:ext cx="5720245" cy="5505243"/>
            <a:chOff x="0" y="0"/>
            <a:chExt cx="785841" cy="756304"/>
          </a:xfrm>
        </p:grpSpPr>
        <p:sp>
          <p:nvSpPr>
            <p:cNvPr id="38" name="Freeform 38"/>
            <p:cNvSpPr/>
            <p:nvPr/>
          </p:nvSpPr>
          <p:spPr>
            <a:xfrm>
              <a:off x="0" y="0"/>
              <a:ext cx="785841" cy="756304"/>
            </a:xfrm>
            <a:custGeom>
              <a:avLst/>
              <a:gdLst/>
              <a:ahLst/>
              <a:cxnLst/>
              <a:rect l="l" t="t" r="r" b="b"/>
              <a:pathLst>
                <a:path w="785841" h="756304">
                  <a:moveTo>
                    <a:pt x="0" y="0"/>
                  </a:moveTo>
                  <a:lnTo>
                    <a:pt x="785841" y="0"/>
                  </a:lnTo>
                  <a:lnTo>
                    <a:pt x="785841" y="756304"/>
                  </a:lnTo>
                  <a:lnTo>
                    <a:pt x="0" y="756304"/>
                  </a:lnTo>
                  <a:close/>
                </a:path>
              </a:pathLst>
            </a:custGeom>
            <a:solidFill>
              <a:srgbClr val="000000">
                <a:alpha val="0"/>
              </a:srgbClr>
            </a:solidFill>
            <a:ln w="12700">
              <a:solidFill>
                <a:srgbClr val="000000"/>
              </a:solidFill>
            </a:ln>
          </p:spPr>
          <p:txBody>
            <a:bodyPr/>
            <a:lstStyle/>
            <a:p>
              <a:endParaRPr lang="es-CO"/>
            </a:p>
          </p:txBody>
        </p:sp>
      </p:grpSp>
      <p:grpSp>
        <p:nvGrpSpPr>
          <p:cNvPr id="39" name="Group 39"/>
          <p:cNvGrpSpPr/>
          <p:nvPr/>
        </p:nvGrpSpPr>
        <p:grpSpPr>
          <a:xfrm>
            <a:off x="11284203" y="28293530"/>
            <a:ext cx="13987798" cy="5662389"/>
            <a:chOff x="0" y="0"/>
            <a:chExt cx="1573706" cy="608782"/>
          </a:xfrm>
        </p:grpSpPr>
        <p:sp>
          <p:nvSpPr>
            <p:cNvPr id="40" name="Freeform 40"/>
            <p:cNvSpPr/>
            <p:nvPr/>
          </p:nvSpPr>
          <p:spPr>
            <a:xfrm>
              <a:off x="0" y="0"/>
              <a:ext cx="1573706" cy="608782"/>
            </a:xfrm>
            <a:custGeom>
              <a:avLst/>
              <a:gdLst/>
              <a:ahLst/>
              <a:cxnLst/>
              <a:rect l="l" t="t" r="r" b="b"/>
              <a:pathLst>
                <a:path w="1573706" h="608782">
                  <a:moveTo>
                    <a:pt x="0" y="0"/>
                  </a:moveTo>
                  <a:lnTo>
                    <a:pt x="1573706" y="0"/>
                  </a:lnTo>
                  <a:lnTo>
                    <a:pt x="1573706" y="608782"/>
                  </a:lnTo>
                  <a:lnTo>
                    <a:pt x="0" y="608782"/>
                  </a:lnTo>
                  <a:close/>
                </a:path>
              </a:pathLst>
            </a:custGeom>
            <a:solidFill>
              <a:srgbClr val="FFFFFF"/>
            </a:solidFill>
            <a:ln w="19050" cap="sq">
              <a:solidFill>
                <a:srgbClr val="173B5E"/>
              </a:solidFill>
              <a:prstDash val="solid"/>
              <a:miter/>
            </a:ln>
          </p:spPr>
          <p:txBody>
            <a:bodyPr/>
            <a:lstStyle/>
            <a:p>
              <a:endParaRPr lang="es-CO"/>
            </a:p>
          </p:txBody>
        </p:sp>
        <p:sp>
          <p:nvSpPr>
            <p:cNvPr id="41" name="TextBox 41"/>
            <p:cNvSpPr txBox="1"/>
            <p:nvPr/>
          </p:nvSpPr>
          <p:spPr>
            <a:xfrm>
              <a:off x="0" y="-85725"/>
              <a:ext cx="1573706" cy="694507"/>
            </a:xfrm>
            <a:prstGeom prst="rect">
              <a:avLst/>
            </a:prstGeom>
          </p:spPr>
          <p:txBody>
            <a:bodyPr lIns="119731" tIns="119731" rIns="119731" bIns="119731" rtlCol="0" anchor="ctr"/>
            <a:lstStyle/>
            <a:p>
              <a:pPr algn="ctr">
                <a:lnSpc>
                  <a:spcPts val="6599"/>
                </a:lnSpc>
              </a:pPr>
              <a:endParaRPr/>
            </a:p>
          </p:txBody>
        </p:sp>
      </p:grpSp>
      <p:grpSp>
        <p:nvGrpSpPr>
          <p:cNvPr id="42" name="Group 42"/>
          <p:cNvGrpSpPr/>
          <p:nvPr/>
        </p:nvGrpSpPr>
        <p:grpSpPr>
          <a:xfrm>
            <a:off x="11284203" y="27035070"/>
            <a:ext cx="13987798" cy="1258461"/>
            <a:chOff x="0" y="0"/>
            <a:chExt cx="1573706" cy="135301"/>
          </a:xfrm>
        </p:grpSpPr>
        <p:sp>
          <p:nvSpPr>
            <p:cNvPr id="43" name="Freeform 43"/>
            <p:cNvSpPr/>
            <p:nvPr/>
          </p:nvSpPr>
          <p:spPr>
            <a:xfrm>
              <a:off x="0" y="0"/>
              <a:ext cx="1573706" cy="135301"/>
            </a:xfrm>
            <a:custGeom>
              <a:avLst/>
              <a:gdLst/>
              <a:ahLst/>
              <a:cxnLst/>
              <a:rect l="l" t="t" r="r" b="b"/>
              <a:pathLst>
                <a:path w="1573706" h="135301">
                  <a:moveTo>
                    <a:pt x="0" y="0"/>
                  </a:moveTo>
                  <a:lnTo>
                    <a:pt x="1573706" y="0"/>
                  </a:lnTo>
                  <a:lnTo>
                    <a:pt x="1573706" y="135301"/>
                  </a:lnTo>
                  <a:lnTo>
                    <a:pt x="0" y="135301"/>
                  </a:lnTo>
                  <a:close/>
                </a:path>
              </a:pathLst>
            </a:custGeom>
            <a:solidFill>
              <a:srgbClr val="0092BD"/>
            </a:solidFill>
          </p:spPr>
          <p:txBody>
            <a:bodyPr/>
            <a:lstStyle/>
            <a:p>
              <a:endParaRPr lang="es-CO"/>
            </a:p>
          </p:txBody>
        </p:sp>
        <p:sp>
          <p:nvSpPr>
            <p:cNvPr id="44" name="TextBox 44"/>
            <p:cNvSpPr txBox="1"/>
            <p:nvPr/>
          </p:nvSpPr>
          <p:spPr>
            <a:xfrm>
              <a:off x="0" y="-85725"/>
              <a:ext cx="1573706" cy="221026"/>
            </a:xfrm>
            <a:prstGeom prst="rect">
              <a:avLst/>
            </a:prstGeom>
          </p:spPr>
          <p:txBody>
            <a:bodyPr lIns="119731" tIns="119731" rIns="119731" bIns="119731" rtlCol="0" anchor="ctr"/>
            <a:lstStyle/>
            <a:p>
              <a:pPr algn="ctr">
                <a:lnSpc>
                  <a:spcPts val="6599"/>
                </a:lnSpc>
                <a:spcBef>
                  <a:spcPct val="0"/>
                </a:spcBef>
              </a:pPr>
              <a:endParaRPr/>
            </a:p>
          </p:txBody>
        </p:sp>
      </p:grpSp>
      <p:grpSp>
        <p:nvGrpSpPr>
          <p:cNvPr id="45" name="Group 45"/>
          <p:cNvGrpSpPr/>
          <p:nvPr/>
        </p:nvGrpSpPr>
        <p:grpSpPr>
          <a:xfrm>
            <a:off x="18156636" y="28937538"/>
            <a:ext cx="5720245" cy="4373768"/>
            <a:chOff x="0" y="0"/>
            <a:chExt cx="1346573" cy="1029606"/>
          </a:xfrm>
        </p:grpSpPr>
        <p:sp>
          <p:nvSpPr>
            <p:cNvPr id="46" name="Freeform 46"/>
            <p:cNvSpPr/>
            <p:nvPr/>
          </p:nvSpPr>
          <p:spPr>
            <a:xfrm>
              <a:off x="0" y="0"/>
              <a:ext cx="1346573" cy="1029606"/>
            </a:xfrm>
            <a:custGeom>
              <a:avLst/>
              <a:gdLst/>
              <a:ahLst/>
              <a:cxnLst/>
              <a:rect l="l" t="t" r="r" b="b"/>
              <a:pathLst>
                <a:path w="1346573" h="1029606">
                  <a:moveTo>
                    <a:pt x="0" y="0"/>
                  </a:moveTo>
                  <a:lnTo>
                    <a:pt x="1346573" y="0"/>
                  </a:lnTo>
                  <a:lnTo>
                    <a:pt x="1346573" y="1029606"/>
                  </a:lnTo>
                  <a:lnTo>
                    <a:pt x="0" y="1029606"/>
                  </a:lnTo>
                  <a:close/>
                </a:path>
              </a:pathLst>
            </a:custGeom>
            <a:solidFill>
              <a:srgbClr val="000000">
                <a:alpha val="0"/>
              </a:srgbClr>
            </a:solidFill>
            <a:ln w="12700">
              <a:solidFill>
                <a:srgbClr val="000000"/>
              </a:solidFill>
            </a:ln>
          </p:spPr>
          <p:txBody>
            <a:bodyPr/>
            <a:lstStyle/>
            <a:p>
              <a:endParaRPr lang="es-CO"/>
            </a:p>
          </p:txBody>
        </p:sp>
      </p:grpSp>
      <p:grpSp>
        <p:nvGrpSpPr>
          <p:cNvPr id="47" name="Group 47"/>
          <p:cNvGrpSpPr/>
          <p:nvPr/>
        </p:nvGrpSpPr>
        <p:grpSpPr>
          <a:xfrm>
            <a:off x="-34042" y="34636383"/>
            <a:ext cx="25270041" cy="1368271"/>
            <a:chOff x="0" y="0"/>
            <a:chExt cx="2776091" cy="147107"/>
          </a:xfrm>
        </p:grpSpPr>
        <p:sp>
          <p:nvSpPr>
            <p:cNvPr id="48" name="Freeform 48">
              <a:hlinkClick r:id="rId2" tooltip="https://www.google.com/url?sa=i&amp;url=https%3A%2F%2Funiandes.smartcatalogiq.com%2F2020%2Fcatalogo%2Ffacultad-de-ingenieria%2Fmechanical-engineering-department%2Fundergraduate%2Fmechanical-engineering-degree&amp;psig=AOvVaw3JnyJc1fTopFtWhoAw9STv&amp;ust=1762122793739000&amp;source=images&amp;cd=vfe&amp;opi=89978449&amp;ved=0CBUQjRxqFwoTCNivioyB0pADFQAAAAAdAAAAABAE"/>
            </p:cNvPr>
            <p:cNvSpPr/>
            <p:nvPr/>
          </p:nvSpPr>
          <p:spPr>
            <a:xfrm>
              <a:off x="0" y="0"/>
              <a:ext cx="2776091" cy="147107"/>
            </a:xfrm>
            <a:custGeom>
              <a:avLst/>
              <a:gdLst/>
              <a:ahLst/>
              <a:cxnLst/>
              <a:rect l="l" t="t" r="r" b="b"/>
              <a:pathLst>
                <a:path w="2776091" h="147107">
                  <a:moveTo>
                    <a:pt x="0" y="0"/>
                  </a:moveTo>
                  <a:lnTo>
                    <a:pt x="2776091" y="0"/>
                  </a:lnTo>
                  <a:lnTo>
                    <a:pt x="2776091" y="147107"/>
                  </a:lnTo>
                  <a:lnTo>
                    <a:pt x="0" y="147107"/>
                  </a:lnTo>
                  <a:close/>
                </a:path>
              </a:pathLst>
            </a:custGeom>
            <a:solidFill>
              <a:srgbClr val="173B5E"/>
            </a:solidFill>
          </p:spPr>
          <p:txBody>
            <a:bodyPr/>
            <a:lstStyle/>
            <a:p>
              <a:endParaRPr lang="es-CO"/>
            </a:p>
          </p:txBody>
        </p:sp>
        <p:sp>
          <p:nvSpPr>
            <p:cNvPr id="49" name="TextBox 49"/>
            <p:cNvSpPr txBox="1"/>
            <p:nvPr/>
          </p:nvSpPr>
          <p:spPr>
            <a:xfrm>
              <a:off x="0" y="-85725"/>
              <a:ext cx="2776091" cy="232832"/>
            </a:xfrm>
            <a:prstGeom prst="rect">
              <a:avLst/>
            </a:prstGeom>
          </p:spPr>
          <p:txBody>
            <a:bodyPr lIns="119731" tIns="119731" rIns="119731" bIns="119731" rtlCol="0" anchor="ctr"/>
            <a:lstStyle/>
            <a:p>
              <a:pPr algn="ctr">
                <a:lnSpc>
                  <a:spcPts val="6599"/>
                </a:lnSpc>
                <a:spcBef>
                  <a:spcPct val="0"/>
                </a:spcBef>
              </a:pPr>
              <a:endParaRPr/>
            </a:p>
          </p:txBody>
        </p:sp>
      </p:grpSp>
      <p:grpSp>
        <p:nvGrpSpPr>
          <p:cNvPr id="50" name="Group 50"/>
          <p:cNvGrpSpPr/>
          <p:nvPr/>
        </p:nvGrpSpPr>
        <p:grpSpPr>
          <a:xfrm>
            <a:off x="-437291" y="0"/>
            <a:ext cx="25634091" cy="7012972"/>
            <a:chOff x="0" y="0"/>
            <a:chExt cx="40687355" cy="16663827"/>
          </a:xfrm>
        </p:grpSpPr>
        <p:grpSp>
          <p:nvGrpSpPr>
            <p:cNvPr id="51" name="Group 51"/>
            <p:cNvGrpSpPr/>
            <p:nvPr/>
          </p:nvGrpSpPr>
          <p:grpSpPr>
            <a:xfrm>
              <a:off x="0" y="11314139"/>
              <a:ext cx="40687349" cy="5349688"/>
              <a:chOff x="0" y="-85725"/>
              <a:chExt cx="3280821" cy="431371"/>
            </a:xfrm>
          </p:grpSpPr>
          <p:sp>
            <p:nvSpPr>
              <p:cNvPr id="52" name="Freeform 52"/>
              <p:cNvSpPr/>
              <p:nvPr/>
            </p:nvSpPr>
            <p:spPr>
              <a:xfrm>
                <a:off x="51611" y="138423"/>
                <a:ext cx="3229210" cy="207223"/>
              </a:xfrm>
              <a:custGeom>
                <a:avLst/>
                <a:gdLst/>
                <a:ahLst/>
                <a:cxnLst/>
                <a:rect l="l" t="t" r="r" b="b"/>
                <a:pathLst>
                  <a:path w="2756348" h="135301">
                    <a:moveTo>
                      <a:pt x="0" y="0"/>
                    </a:moveTo>
                    <a:lnTo>
                      <a:pt x="2756348" y="0"/>
                    </a:lnTo>
                    <a:lnTo>
                      <a:pt x="2756348" y="135301"/>
                    </a:lnTo>
                    <a:lnTo>
                      <a:pt x="0" y="135301"/>
                    </a:lnTo>
                    <a:close/>
                  </a:path>
                </a:pathLst>
              </a:custGeom>
              <a:solidFill>
                <a:srgbClr val="0092BD"/>
              </a:solidFill>
            </p:spPr>
            <p:txBody>
              <a:bodyPr/>
              <a:lstStyle/>
              <a:p>
                <a:endParaRPr lang="es-CO" dirty="0"/>
              </a:p>
            </p:txBody>
          </p:sp>
          <p:sp>
            <p:nvSpPr>
              <p:cNvPr id="53" name="TextBox 53"/>
              <p:cNvSpPr txBox="1"/>
              <p:nvPr/>
            </p:nvSpPr>
            <p:spPr>
              <a:xfrm>
                <a:off x="0" y="-85725"/>
                <a:ext cx="2756348" cy="221026"/>
              </a:xfrm>
              <a:prstGeom prst="rect">
                <a:avLst/>
              </a:prstGeom>
            </p:spPr>
            <p:txBody>
              <a:bodyPr lIns="119731" tIns="119731" rIns="119731" bIns="119731" rtlCol="0" anchor="ctr"/>
              <a:lstStyle/>
              <a:p>
                <a:pPr algn="ctr">
                  <a:lnSpc>
                    <a:spcPts val="6599"/>
                  </a:lnSpc>
                  <a:spcBef>
                    <a:spcPct val="0"/>
                  </a:spcBef>
                </a:pPr>
                <a:endParaRPr/>
              </a:p>
            </p:txBody>
          </p:sp>
        </p:grpSp>
        <p:grpSp>
          <p:nvGrpSpPr>
            <p:cNvPr id="54" name="Group 54"/>
            <p:cNvGrpSpPr/>
            <p:nvPr/>
          </p:nvGrpSpPr>
          <p:grpSpPr>
            <a:xfrm>
              <a:off x="29476337" y="0"/>
              <a:ext cx="11211018" cy="14423664"/>
              <a:chOff x="0" y="0"/>
              <a:chExt cx="904092" cy="1163170"/>
            </a:xfrm>
          </p:grpSpPr>
          <p:sp>
            <p:nvSpPr>
              <p:cNvPr id="55" name="Freeform 55"/>
              <p:cNvSpPr/>
              <p:nvPr/>
            </p:nvSpPr>
            <p:spPr>
              <a:xfrm>
                <a:off x="417401" y="0"/>
                <a:ext cx="486691" cy="1163170"/>
              </a:xfrm>
              <a:custGeom>
                <a:avLst/>
                <a:gdLst/>
                <a:ahLst/>
                <a:cxnLst/>
                <a:rect l="l" t="t" r="r" b="b"/>
                <a:pathLst>
                  <a:path w="904092" h="998142">
                    <a:moveTo>
                      <a:pt x="0" y="0"/>
                    </a:moveTo>
                    <a:lnTo>
                      <a:pt x="904092" y="0"/>
                    </a:lnTo>
                    <a:lnTo>
                      <a:pt x="904092" y="998142"/>
                    </a:lnTo>
                    <a:lnTo>
                      <a:pt x="0" y="998142"/>
                    </a:lnTo>
                    <a:close/>
                  </a:path>
                </a:pathLst>
              </a:custGeom>
              <a:solidFill>
                <a:srgbClr val="0092BD"/>
              </a:solidFill>
            </p:spPr>
            <p:txBody>
              <a:bodyPr/>
              <a:lstStyle/>
              <a:p>
                <a:endParaRPr lang="es-CO" dirty="0"/>
              </a:p>
            </p:txBody>
          </p:sp>
          <p:sp>
            <p:nvSpPr>
              <p:cNvPr id="56" name="TextBox 56"/>
              <p:cNvSpPr txBox="1"/>
              <p:nvPr/>
            </p:nvSpPr>
            <p:spPr>
              <a:xfrm>
                <a:off x="0" y="9525"/>
                <a:ext cx="904092" cy="988617"/>
              </a:xfrm>
              <a:prstGeom prst="rect">
                <a:avLst/>
              </a:prstGeom>
            </p:spPr>
            <p:txBody>
              <a:bodyPr lIns="169316" tIns="169316" rIns="169316" bIns="169316" rtlCol="0" anchor="ctr"/>
              <a:lstStyle/>
              <a:p>
                <a:pPr algn="ctr">
                  <a:lnSpc>
                    <a:spcPts val="7586"/>
                  </a:lnSpc>
                </a:pPr>
                <a:endParaRPr/>
              </a:p>
            </p:txBody>
          </p:sp>
        </p:grpSp>
      </p:grpSp>
      <p:sp>
        <p:nvSpPr>
          <p:cNvPr id="57" name="TextBox 57"/>
          <p:cNvSpPr txBox="1"/>
          <p:nvPr/>
        </p:nvSpPr>
        <p:spPr>
          <a:xfrm>
            <a:off x="1344052" y="3320139"/>
            <a:ext cx="17981836" cy="1477884"/>
          </a:xfrm>
          <a:prstGeom prst="rect">
            <a:avLst/>
          </a:prstGeom>
        </p:spPr>
        <p:txBody>
          <a:bodyPr lIns="0" tIns="0" rIns="0" bIns="0" rtlCol="0" anchor="t">
            <a:spAutoFit/>
          </a:bodyPr>
          <a:lstStyle/>
          <a:p>
            <a:pPr algn="l">
              <a:lnSpc>
                <a:spcPts val="11466"/>
              </a:lnSpc>
            </a:pPr>
            <a:r>
              <a:rPr lang="en-US" sz="8190" b="1">
                <a:solidFill>
                  <a:srgbClr val="FFFFFF"/>
                </a:solidFill>
                <a:latin typeface="Poppins Bold"/>
                <a:ea typeface="Poppins Bold"/>
                <a:cs typeface="Poppins Bold"/>
                <a:sym typeface="Poppins Bold"/>
              </a:rPr>
              <a:t>TÍTULO</a:t>
            </a:r>
          </a:p>
        </p:txBody>
      </p:sp>
      <p:grpSp>
        <p:nvGrpSpPr>
          <p:cNvPr id="58" name="Group 58"/>
          <p:cNvGrpSpPr/>
          <p:nvPr/>
        </p:nvGrpSpPr>
        <p:grpSpPr>
          <a:xfrm>
            <a:off x="18166400" y="0"/>
            <a:ext cx="6428996" cy="6014759"/>
            <a:chOff x="0" y="0"/>
            <a:chExt cx="617242" cy="577471"/>
          </a:xfrm>
        </p:grpSpPr>
        <p:sp>
          <p:nvSpPr>
            <p:cNvPr id="59" name="Freeform 59"/>
            <p:cNvSpPr/>
            <p:nvPr/>
          </p:nvSpPr>
          <p:spPr>
            <a:xfrm>
              <a:off x="0" y="0"/>
              <a:ext cx="617242" cy="577471"/>
            </a:xfrm>
            <a:custGeom>
              <a:avLst/>
              <a:gdLst/>
              <a:ahLst/>
              <a:cxnLst/>
              <a:rect l="l" t="t" r="r" b="b"/>
              <a:pathLst>
                <a:path w="617242" h="577471">
                  <a:moveTo>
                    <a:pt x="205858" y="558402"/>
                  </a:moveTo>
                  <a:cubicBezTo>
                    <a:pt x="237503" y="569916"/>
                    <a:pt x="273478" y="577471"/>
                    <a:pt x="308787" y="577471"/>
                  </a:cubicBezTo>
                  <a:cubicBezTo>
                    <a:pt x="344097" y="577471"/>
                    <a:pt x="378074" y="570994"/>
                    <a:pt x="409384" y="559480"/>
                  </a:cubicBezTo>
                  <a:cubicBezTo>
                    <a:pt x="410052" y="559121"/>
                    <a:pt x="410717" y="559121"/>
                    <a:pt x="411383" y="558762"/>
                  </a:cubicBezTo>
                  <a:cubicBezTo>
                    <a:pt x="528969" y="512706"/>
                    <a:pt x="615576" y="391092"/>
                    <a:pt x="617242" y="254197"/>
                  </a:cubicBezTo>
                  <a:lnTo>
                    <a:pt x="617242" y="0"/>
                  </a:lnTo>
                  <a:lnTo>
                    <a:pt x="0" y="0"/>
                  </a:lnTo>
                  <a:lnTo>
                    <a:pt x="0" y="254008"/>
                  </a:lnTo>
                  <a:cubicBezTo>
                    <a:pt x="1666" y="391811"/>
                    <a:pt x="86940" y="513426"/>
                    <a:pt x="205858" y="558402"/>
                  </a:cubicBezTo>
                  <a:close/>
                </a:path>
              </a:pathLst>
            </a:custGeom>
            <a:solidFill>
              <a:srgbClr val="FFFFFF"/>
            </a:solidFill>
          </p:spPr>
          <p:txBody>
            <a:bodyPr/>
            <a:lstStyle/>
            <a:p>
              <a:endParaRPr lang="es-CO"/>
            </a:p>
          </p:txBody>
        </p:sp>
        <p:sp>
          <p:nvSpPr>
            <p:cNvPr id="60" name="TextBox 60"/>
            <p:cNvSpPr txBox="1"/>
            <p:nvPr/>
          </p:nvSpPr>
          <p:spPr>
            <a:xfrm>
              <a:off x="0" y="9525"/>
              <a:ext cx="617242" cy="440946"/>
            </a:xfrm>
            <a:prstGeom prst="rect">
              <a:avLst/>
            </a:prstGeom>
          </p:spPr>
          <p:txBody>
            <a:bodyPr lIns="169316" tIns="169316" rIns="169316" bIns="169316" rtlCol="0" anchor="ctr"/>
            <a:lstStyle/>
            <a:p>
              <a:pPr algn="ctr">
                <a:lnSpc>
                  <a:spcPts val="7586"/>
                </a:lnSpc>
              </a:pPr>
              <a:endParaRPr/>
            </a:p>
          </p:txBody>
        </p:sp>
      </p:grpSp>
      <p:grpSp>
        <p:nvGrpSpPr>
          <p:cNvPr id="61" name="Group 61"/>
          <p:cNvGrpSpPr/>
          <p:nvPr/>
        </p:nvGrpSpPr>
        <p:grpSpPr>
          <a:xfrm>
            <a:off x="9616672" y="855149"/>
            <a:ext cx="5966657" cy="1217215"/>
            <a:chOff x="0" y="0"/>
            <a:chExt cx="7955543" cy="1622953"/>
          </a:xfrm>
        </p:grpSpPr>
        <p:sp>
          <p:nvSpPr>
            <p:cNvPr id="62" name="Freeform 62"/>
            <p:cNvSpPr/>
            <p:nvPr/>
          </p:nvSpPr>
          <p:spPr>
            <a:xfrm>
              <a:off x="0" y="0"/>
              <a:ext cx="3864175" cy="1622953"/>
            </a:xfrm>
            <a:custGeom>
              <a:avLst/>
              <a:gdLst/>
              <a:ahLst/>
              <a:cxnLst/>
              <a:rect l="l" t="t" r="r" b="b"/>
              <a:pathLst>
                <a:path w="3864175" h="1622953">
                  <a:moveTo>
                    <a:pt x="0" y="0"/>
                  </a:moveTo>
                  <a:lnTo>
                    <a:pt x="3864175" y="0"/>
                  </a:lnTo>
                  <a:lnTo>
                    <a:pt x="3864175" y="1622953"/>
                  </a:lnTo>
                  <a:lnTo>
                    <a:pt x="0" y="162295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s-CO"/>
            </a:p>
          </p:txBody>
        </p:sp>
        <p:sp>
          <p:nvSpPr>
            <p:cNvPr id="63" name="Freeform 63"/>
            <p:cNvSpPr/>
            <p:nvPr/>
          </p:nvSpPr>
          <p:spPr>
            <a:xfrm>
              <a:off x="4477823" y="387124"/>
              <a:ext cx="3477720" cy="1117508"/>
            </a:xfrm>
            <a:custGeom>
              <a:avLst/>
              <a:gdLst/>
              <a:ahLst/>
              <a:cxnLst/>
              <a:rect l="l" t="t" r="r" b="b"/>
              <a:pathLst>
                <a:path w="3477720" h="1117508">
                  <a:moveTo>
                    <a:pt x="0" y="0"/>
                  </a:moveTo>
                  <a:lnTo>
                    <a:pt x="3477720" y="0"/>
                  </a:lnTo>
                  <a:lnTo>
                    <a:pt x="3477720" y="1117508"/>
                  </a:lnTo>
                  <a:lnTo>
                    <a:pt x="0" y="1117508"/>
                  </a:lnTo>
                  <a:lnTo>
                    <a:pt x="0" y="0"/>
                  </a:lnTo>
                  <a:close/>
                </a:path>
              </a:pathLst>
            </a:custGeom>
            <a:blipFill>
              <a:blip r:embed="rId7">
                <a:extLst>
                  <a:ext uri="{96DAC541-7B7A-43D3-8B79-37D633B846F1}">
                    <asvg:svgBlip xmlns:asvg="http://schemas.microsoft.com/office/drawing/2016/SVG/main" r:embed="rId8"/>
                  </a:ext>
                </a:extLst>
              </a:blip>
              <a:stretch>
                <a:fillRect t="-12849" b="-11631"/>
              </a:stretch>
            </a:blipFill>
          </p:spPr>
          <p:txBody>
            <a:bodyPr/>
            <a:lstStyle/>
            <a:p>
              <a:endParaRPr lang="es-CO"/>
            </a:p>
          </p:txBody>
        </p:sp>
        <p:sp>
          <p:nvSpPr>
            <p:cNvPr id="64" name="AutoShape 64"/>
            <p:cNvSpPr/>
            <p:nvPr/>
          </p:nvSpPr>
          <p:spPr>
            <a:xfrm>
              <a:off x="4083696" y="86107"/>
              <a:ext cx="0" cy="1450739"/>
            </a:xfrm>
            <a:prstGeom prst="line">
              <a:avLst/>
            </a:prstGeom>
            <a:ln w="52070" cap="flat">
              <a:solidFill>
                <a:srgbClr val="FFFFFF"/>
              </a:solidFill>
              <a:prstDash val="solid"/>
              <a:headEnd type="none" w="sm" len="sm"/>
              <a:tailEnd type="none" w="sm" len="sm"/>
            </a:ln>
          </p:spPr>
          <p:txBody>
            <a:bodyPr/>
            <a:lstStyle/>
            <a:p>
              <a:endParaRPr lang="es-CO"/>
            </a:p>
          </p:txBody>
        </p:sp>
      </p:grpSp>
      <p:sp>
        <p:nvSpPr>
          <p:cNvPr id="65" name="Freeform 65"/>
          <p:cNvSpPr/>
          <p:nvPr/>
        </p:nvSpPr>
        <p:spPr>
          <a:xfrm>
            <a:off x="18891460" y="1420189"/>
            <a:ext cx="4820383" cy="2470478"/>
          </a:xfrm>
          <a:custGeom>
            <a:avLst/>
            <a:gdLst/>
            <a:ahLst/>
            <a:cxnLst/>
            <a:rect l="l" t="t" r="r" b="b"/>
            <a:pathLst>
              <a:path w="4820383" h="2470478">
                <a:moveTo>
                  <a:pt x="0" y="0"/>
                </a:moveTo>
                <a:lnTo>
                  <a:pt x="4820383" y="0"/>
                </a:lnTo>
                <a:lnTo>
                  <a:pt x="4820383" y="2470478"/>
                </a:lnTo>
                <a:lnTo>
                  <a:pt x="0" y="2470478"/>
                </a:lnTo>
                <a:lnTo>
                  <a:pt x="0" y="0"/>
                </a:lnTo>
                <a:close/>
              </a:path>
            </a:pathLst>
          </a:custGeom>
          <a:blipFill>
            <a:blip r:embed="rId9"/>
            <a:stretch>
              <a:fillRect l="-43401" t="-19586" r="-43611" b="-44617"/>
            </a:stretch>
          </a:blipFill>
        </p:spPr>
        <p:txBody>
          <a:bodyPr/>
          <a:lstStyle/>
          <a:p>
            <a:endParaRPr lang="es-CO"/>
          </a:p>
        </p:txBody>
      </p:sp>
      <p:grpSp>
        <p:nvGrpSpPr>
          <p:cNvPr id="66" name="Group 66"/>
          <p:cNvGrpSpPr/>
          <p:nvPr/>
        </p:nvGrpSpPr>
        <p:grpSpPr>
          <a:xfrm>
            <a:off x="8035476" y="34950133"/>
            <a:ext cx="9129047" cy="740770"/>
            <a:chOff x="0" y="0"/>
            <a:chExt cx="12172063" cy="987694"/>
          </a:xfrm>
        </p:grpSpPr>
        <p:sp>
          <p:nvSpPr>
            <p:cNvPr id="67" name="Freeform 67"/>
            <p:cNvSpPr/>
            <p:nvPr/>
          </p:nvSpPr>
          <p:spPr>
            <a:xfrm>
              <a:off x="0" y="0"/>
              <a:ext cx="2738627" cy="987694"/>
            </a:xfrm>
            <a:custGeom>
              <a:avLst/>
              <a:gdLst/>
              <a:ahLst/>
              <a:cxnLst/>
              <a:rect l="l" t="t" r="r" b="b"/>
              <a:pathLst>
                <a:path w="2738627" h="987694">
                  <a:moveTo>
                    <a:pt x="0" y="0"/>
                  </a:moveTo>
                  <a:lnTo>
                    <a:pt x="2738627" y="0"/>
                  </a:lnTo>
                  <a:lnTo>
                    <a:pt x="2738627" y="987694"/>
                  </a:lnTo>
                  <a:lnTo>
                    <a:pt x="0" y="987694"/>
                  </a:lnTo>
                  <a:lnTo>
                    <a:pt x="0" y="0"/>
                  </a:lnTo>
                  <a:close/>
                </a:path>
              </a:pathLst>
            </a:custGeom>
            <a:blipFill>
              <a:blip r:embed="rId10"/>
              <a:stretch>
                <a:fillRect r="-227163"/>
              </a:stretch>
            </a:blipFill>
          </p:spPr>
          <p:txBody>
            <a:bodyPr/>
            <a:lstStyle/>
            <a:p>
              <a:endParaRPr lang="es-CO"/>
            </a:p>
          </p:txBody>
        </p:sp>
        <p:sp>
          <p:nvSpPr>
            <p:cNvPr id="68" name="Freeform 68"/>
            <p:cNvSpPr/>
            <p:nvPr/>
          </p:nvSpPr>
          <p:spPr>
            <a:xfrm>
              <a:off x="2889538" y="137283"/>
              <a:ext cx="708589" cy="713128"/>
            </a:xfrm>
            <a:custGeom>
              <a:avLst/>
              <a:gdLst/>
              <a:ahLst/>
              <a:cxnLst/>
              <a:rect l="l" t="t" r="r" b="b"/>
              <a:pathLst>
                <a:path w="708589" h="713128">
                  <a:moveTo>
                    <a:pt x="0" y="0"/>
                  </a:moveTo>
                  <a:lnTo>
                    <a:pt x="708589" y="0"/>
                  </a:lnTo>
                  <a:lnTo>
                    <a:pt x="708589" y="713128"/>
                  </a:lnTo>
                  <a:lnTo>
                    <a:pt x="0" y="713128"/>
                  </a:lnTo>
                  <a:lnTo>
                    <a:pt x="0" y="0"/>
                  </a:lnTo>
                  <a:close/>
                </a:path>
              </a:pathLst>
            </a:custGeom>
            <a:blipFill>
              <a:blip r:embed="rId11">
                <a:extLst>
                  <a:ext uri="{96DAC541-7B7A-43D3-8B79-37D633B846F1}">
                    <asvg:svgBlip xmlns:asvg="http://schemas.microsoft.com/office/drawing/2016/SVG/main" r:embed="rId12"/>
                  </a:ext>
                </a:extLst>
              </a:blip>
              <a:stretch>
                <a:fillRect r="-322537"/>
              </a:stretch>
            </a:blipFill>
          </p:spPr>
          <p:txBody>
            <a:bodyPr/>
            <a:lstStyle/>
            <a:p>
              <a:endParaRPr lang="es-CO"/>
            </a:p>
          </p:txBody>
        </p:sp>
        <p:sp>
          <p:nvSpPr>
            <p:cNvPr id="69" name="Freeform 69"/>
            <p:cNvSpPr/>
            <p:nvPr/>
          </p:nvSpPr>
          <p:spPr>
            <a:xfrm>
              <a:off x="4959102" y="0"/>
              <a:ext cx="6317252" cy="987694"/>
            </a:xfrm>
            <a:custGeom>
              <a:avLst/>
              <a:gdLst/>
              <a:ahLst/>
              <a:cxnLst/>
              <a:rect l="l" t="t" r="r" b="b"/>
              <a:pathLst>
                <a:path w="6317252" h="987694">
                  <a:moveTo>
                    <a:pt x="0" y="0"/>
                  </a:moveTo>
                  <a:lnTo>
                    <a:pt x="6317252" y="0"/>
                  </a:lnTo>
                  <a:lnTo>
                    <a:pt x="6317252" y="987694"/>
                  </a:lnTo>
                  <a:lnTo>
                    <a:pt x="0" y="987694"/>
                  </a:lnTo>
                  <a:lnTo>
                    <a:pt x="0" y="0"/>
                  </a:lnTo>
                  <a:close/>
                </a:path>
              </a:pathLst>
            </a:custGeom>
            <a:blipFill>
              <a:blip r:embed="rId10"/>
              <a:stretch>
                <a:fillRect l="-45069" t="-1141" b="-1141"/>
              </a:stretch>
            </a:blipFill>
          </p:spPr>
          <p:txBody>
            <a:bodyPr/>
            <a:lstStyle/>
            <a:p>
              <a:endParaRPr lang="es-CO"/>
            </a:p>
          </p:txBody>
        </p:sp>
        <p:sp>
          <p:nvSpPr>
            <p:cNvPr id="70" name="Freeform 70"/>
            <p:cNvSpPr/>
            <p:nvPr/>
          </p:nvSpPr>
          <p:spPr>
            <a:xfrm>
              <a:off x="3874139" y="216152"/>
              <a:ext cx="808950" cy="555389"/>
            </a:xfrm>
            <a:custGeom>
              <a:avLst/>
              <a:gdLst/>
              <a:ahLst/>
              <a:cxnLst/>
              <a:rect l="l" t="t" r="r" b="b"/>
              <a:pathLst>
                <a:path w="808950" h="555389">
                  <a:moveTo>
                    <a:pt x="0" y="0"/>
                  </a:moveTo>
                  <a:lnTo>
                    <a:pt x="808950" y="0"/>
                  </a:lnTo>
                  <a:lnTo>
                    <a:pt x="808950" y="555389"/>
                  </a:lnTo>
                  <a:lnTo>
                    <a:pt x="0" y="555389"/>
                  </a:lnTo>
                  <a:lnTo>
                    <a:pt x="0" y="0"/>
                  </a:lnTo>
                  <a:close/>
                </a:path>
              </a:pathLst>
            </a:custGeom>
            <a:blipFill>
              <a:blip r:embed="rId13">
                <a:extLst>
                  <a:ext uri="{96DAC541-7B7A-43D3-8B79-37D633B846F1}">
                    <asvg:svgBlip xmlns:asvg="http://schemas.microsoft.com/office/drawing/2016/SVG/main" r:embed="rId14"/>
                  </a:ext>
                </a:extLst>
              </a:blip>
              <a:stretch>
                <a:fillRect r="-209512"/>
              </a:stretch>
            </a:blipFill>
          </p:spPr>
          <p:txBody>
            <a:bodyPr/>
            <a:lstStyle/>
            <a:p>
              <a:endParaRPr lang="es-CO"/>
            </a:p>
          </p:txBody>
        </p:sp>
        <p:sp>
          <p:nvSpPr>
            <p:cNvPr id="71" name="Freeform 71"/>
            <p:cNvSpPr/>
            <p:nvPr/>
          </p:nvSpPr>
          <p:spPr>
            <a:xfrm>
              <a:off x="11428754" y="137283"/>
              <a:ext cx="743309" cy="716378"/>
            </a:xfrm>
            <a:custGeom>
              <a:avLst/>
              <a:gdLst/>
              <a:ahLst/>
              <a:cxnLst/>
              <a:rect l="l" t="t" r="r" b="b"/>
              <a:pathLst>
                <a:path w="743309" h="716378">
                  <a:moveTo>
                    <a:pt x="0" y="0"/>
                  </a:moveTo>
                  <a:lnTo>
                    <a:pt x="743309" y="0"/>
                  </a:lnTo>
                  <a:lnTo>
                    <a:pt x="743309" y="716377"/>
                  </a:lnTo>
                  <a:lnTo>
                    <a:pt x="0" y="716377"/>
                  </a:lnTo>
                  <a:lnTo>
                    <a:pt x="0" y="0"/>
                  </a:lnTo>
                  <a:close/>
                </a:path>
              </a:pathLst>
            </a:custGeom>
            <a:blipFill>
              <a:blip r:embed="rId15"/>
              <a:stretch>
                <a:fillRect/>
              </a:stretch>
            </a:blipFill>
          </p:spPr>
          <p:txBody>
            <a:bodyPr/>
            <a:lstStyle/>
            <a:p>
              <a:endParaRPr lang="es-CO"/>
            </a:p>
          </p:txBody>
        </p:sp>
      </p:grpSp>
      <p:sp>
        <p:nvSpPr>
          <p:cNvPr id="72" name="TextBox 72"/>
          <p:cNvSpPr txBox="1"/>
          <p:nvPr/>
        </p:nvSpPr>
        <p:spPr>
          <a:xfrm>
            <a:off x="11993580" y="28852419"/>
            <a:ext cx="5416694" cy="4952776"/>
          </a:xfrm>
          <a:prstGeom prst="rect">
            <a:avLst/>
          </a:prstGeom>
        </p:spPr>
        <p:txBody>
          <a:bodyPr lIns="0" tIns="0" rIns="0" bIns="0" rtlCol="0" anchor="t">
            <a:spAutoFit/>
          </a:bodyPr>
          <a:lstStyle/>
          <a:p>
            <a:pPr algn="l">
              <a:lnSpc>
                <a:spcPts val="3959"/>
              </a:lnSpc>
              <a:spcBef>
                <a:spcPct val="0"/>
              </a:spcBef>
            </a:pPr>
            <a:r>
              <a:rPr lang="en-US" sz="2828">
                <a:solidFill>
                  <a:srgbClr val="2F606A"/>
                </a:solidFill>
                <a:latin typeface="Poppins"/>
                <a:ea typeface="Poppins"/>
                <a:cs typeface="Poppins"/>
                <a:sym typeface="Poppins"/>
              </a:rPr>
              <a:t>Lorem ipsum dolor sit amet, consectetur adipiscing elit. Duis at vestibulum ante. Nam id aliquet augue, et convallis quam. Nulla mauris odio, sagittis a lectus nec, imperdiet dignissim nunc. Aliquam condimentum lectus tristique, vehicula lectus eu, viverra diam. </a:t>
            </a:r>
          </a:p>
        </p:txBody>
      </p:sp>
      <p:sp>
        <p:nvSpPr>
          <p:cNvPr id="73" name="TextBox 73"/>
          <p:cNvSpPr txBox="1"/>
          <p:nvPr/>
        </p:nvSpPr>
        <p:spPr>
          <a:xfrm>
            <a:off x="1344052" y="6219345"/>
            <a:ext cx="9940150" cy="629762"/>
          </a:xfrm>
          <a:prstGeom prst="rect">
            <a:avLst/>
          </a:prstGeom>
        </p:spPr>
        <p:txBody>
          <a:bodyPr lIns="0" tIns="0" rIns="0" bIns="0" rtlCol="0" anchor="t">
            <a:spAutoFit/>
          </a:bodyPr>
          <a:lstStyle/>
          <a:p>
            <a:pPr marL="0" lvl="0" indent="0" algn="l">
              <a:lnSpc>
                <a:spcPts val="4789"/>
              </a:lnSpc>
            </a:pPr>
            <a:r>
              <a:rPr lang="en-US" sz="3771" spc="199" dirty="0">
                <a:solidFill>
                  <a:srgbClr val="FFFFFF"/>
                </a:solidFill>
                <a:latin typeface="Poppins"/>
                <a:ea typeface="Poppins"/>
                <a:cs typeface="Poppins"/>
                <a:sym typeface="Poppins"/>
              </a:rPr>
              <a:t>AUTORES</a:t>
            </a:r>
          </a:p>
        </p:txBody>
      </p:sp>
      <p:sp>
        <p:nvSpPr>
          <p:cNvPr id="74" name="TextBox 74"/>
          <p:cNvSpPr txBox="1"/>
          <p:nvPr/>
        </p:nvSpPr>
        <p:spPr>
          <a:xfrm>
            <a:off x="1256652" y="7647503"/>
            <a:ext cx="8493692" cy="629762"/>
          </a:xfrm>
          <a:prstGeom prst="rect">
            <a:avLst/>
          </a:prstGeom>
        </p:spPr>
        <p:txBody>
          <a:bodyPr lIns="0" tIns="0" rIns="0" bIns="0" rtlCol="0" anchor="t">
            <a:spAutoFit/>
          </a:bodyPr>
          <a:lstStyle/>
          <a:p>
            <a:pPr marL="0" lvl="0" indent="0" algn="l">
              <a:lnSpc>
                <a:spcPts val="4789"/>
              </a:lnSpc>
            </a:pPr>
            <a:r>
              <a:rPr lang="en-US" sz="3771" spc="199">
                <a:solidFill>
                  <a:srgbClr val="FFFFFF"/>
                </a:solidFill>
                <a:latin typeface="Poppins"/>
                <a:ea typeface="Poppins"/>
                <a:cs typeface="Poppins"/>
                <a:sym typeface="Poppins"/>
              </a:rPr>
              <a:t>INTRODUCCIÓN</a:t>
            </a:r>
          </a:p>
        </p:txBody>
      </p:sp>
      <p:sp>
        <p:nvSpPr>
          <p:cNvPr id="75" name="TextBox 75"/>
          <p:cNvSpPr txBox="1"/>
          <p:nvPr/>
        </p:nvSpPr>
        <p:spPr>
          <a:xfrm>
            <a:off x="1344052" y="9009803"/>
            <a:ext cx="8406292" cy="3471109"/>
          </a:xfrm>
          <a:prstGeom prst="rect">
            <a:avLst/>
          </a:prstGeom>
        </p:spPr>
        <p:txBody>
          <a:bodyPr lIns="0" tIns="0" rIns="0" bIns="0" rtlCol="0" anchor="t">
            <a:spAutoFit/>
          </a:bodyPr>
          <a:lstStyle/>
          <a:p>
            <a:pPr algn="l">
              <a:lnSpc>
                <a:spcPts val="3959"/>
              </a:lnSpc>
              <a:spcBef>
                <a:spcPct val="0"/>
              </a:spcBef>
            </a:pPr>
            <a:r>
              <a:rPr lang="en-US" sz="2828">
                <a:solidFill>
                  <a:srgbClr val="2F606A"/>
                </a:solidFill>
                <a:latin typeface="Poppins"/>
                <a:ea typeface="Poppins"/>
                <a:cs typeface="Poppins"/>
                <a:sym typeface="Poppins"/>
              </a:rPr>
              <a:t>Lorem ipsum dolor sit amet, consectetur adipiscing elit. Duis at vestibulum ante. Nam id aliquet augue, et convallis quam. Nulla mauris odio, sagittis a lectus nec, imperdiet dignissim nunc. Aliquam condimentum lectus tristique, vehicula lectus eu, viverra diam. Nam congue diam non leo varius, vitae semper arcu </a:t>
            </a:r>
          </a:p>
        </p:txBody>
      </p:sp>
      <p:sp>
        <p:nvSpPr>
          <p:cNvPr id="76" name="TextBox 76"/>
          <p:cNvSpPr txBox="1"/>
          <p:nvPr/>
        </p:nvSpPr>
        <p:spPr>
          <a:xfrm>
            <a:off x="11993580" y="7657585"/>
            <a:ext cx="8493692" cy="629762"/>
          </a:xfrm>
          <a:prstGeom prst="rect">
            <a:avLst/>
          </a:prstGeom>
        </p:spPr>
        <p:txBody>
          <a:bodyPr lIns="0" tIns="0" rIns="0" bIns="0" rtlCol="0" anchor="t">
            <a:spAutoFit/>
          </a:bodyPr>
          <a:lstStyle/>
          <a:p>
            <a:pPr marL="0" lvl="0" indent="0" algn="l">
              <a:lnSpc>
                <a:spcPts val="4789"/>
              </a:lnSpc>
            </a:pPr>
            <a:r>
              <a:rPr lang="en-US" sz="3771" spc="199">
                <a:solidFill>
                  <a:srgbClr val="FFFFFF"/>
                </a:solidFill>
                <a:latin typeface="Poppins"/>
                <a:ea typeface="Poppins"/>
                <a:cs typeface="Poppins"/>
                <a:sym typeface="Poppins"/>
              </a:rPr>
              <a:t>METODOLOGÍA</a:t>
            </a:r>
          </a:p>
        </p:txBody>
      </p:sp>
      <p:sp>
        <p:nvSpPr>
          <p:cNvPr id="77" name="TextBox 77"/>
          <p:cNvSpPr txBox="1"/>
          <p:nvPr/>
        </p:nvSpPr>
        <p:spPr>
          <a:xfrm>
            <a:off x="11993580" y="9009803"/>
            <a:ext cx="11883301" cy="3964998"/>
          </a:xfrm>
          <a:prstGeom prst="rect">
            <a:avLst/>
          </a:prstGeom>
        </p:spPr>
        <p:txBody>
          <a:bodyPr lIns="0" tIns="0" rIns="0" bIns="0" rtlCol="0" anchor="t">
            <a:spAutoFit/>
          </a:bodyPr>
          <a:lstStyle/>
          <a:p>
            <a:pPr algn="l">
              <a:lnSpc>
                <a:spcPts val="3959"/>
              </a:lnSpc>
              <a:spcBef>
                <a:spcPct val="0"/>
              </a:spcBef>
            </a:pPr>
            <a:r>
              <a:rPr lang="en-US" sz="2828">
                <a:solidFill>
                  <a:srgbClr val="2F606A"/>
                </a:solidFill>
                <a:latin typeface="Poppins"/>
                <a:ea typeface="Poppins"/>
                <a:cs typeface="Poppins"/>
                <a:sym typeface="Poppins"/>
              </a:rPr>
              <a:t>Lorem ipsum dolor sit amet, consectetur adipiscing elit. Duis at vestibulum ante. Nam id aliquet augue, et convallis quam. Nulla mauris odio, sagittis a lectus nec, imperdiet dignissim nunc. Aliquam condimentum lectus tristique, vehicula lectus eu, viverra diam. Nam congue diam non leo varius, vitae semper arcu elementum. Praesent pellentesque facilisis bibendum. Donec euismod lacinia odio ut efficitur. Vivamus auctor massa nunc, at pulvinar felis condimentum at.</a:t>
            </a:r>
          </a:p>
        </p:txBody>
      </p:sp>
      <p:sp>
        <p:nvSpPr>
          <p:cNvPr id="78" name="TextBox 78"/>
          <p:cNvSpPr txBox="1"/>
          <p:nvPr/>
        </p:nvSpPr>
        <p:spPr>
          <a:xfrm>
            <a:off x="1256652" y="18806391"/>
            <a:ext cx="8493692" cy="629762"/>
          </a:xfrm>
          <a:prstGeom prst="rect">
            <a:avLst/>
          </a:prstGeom>
        </p:spPr>
        <p:txBody>
          <a:bodyPr lIns="0" tIns="0" rIns="0" bIns="0" rtlCol="0" anchor="t">
            <a:spAutoFit/>
          </a:bodyPr>
          <a:lstStyle/>
          <a:p>
            <a:pPr marL="0" lvl="0" indent="0" algn="l">
              <a:lnSpc>
                <a:spcPts val="4789"/>
              </a:lnSpc>
            </a:pPr>
            <a:r>
              <a:rPr lang="en-US" sz="3771" spc="199">
                <a:solidFill>
                  <a:srgbClr val="FFFFFF"/>
                </a:solidFill>
                <a:latin typeface="Poppins"/>
                <a:ea typeface="Poppins"/>
                <a:cs typeface="Poppins"/>
                <a:sym typeface="Poppins"/>
              </a:rPr>
              <a:t>RESULTADOS</a:t>
            </a:r>
          </a:p>
        </p:txBody>
      </p:sp>
      <p:sp>
        <p:nvSpPr>
          <p:cNvPr id="79" name="TextBox 79"/>
          <p:cNvSpPr txBox="1"/>
          <p:nvPr/>
        </p:nvSpPr>
        <p:spPr>
          <a:xfrm>
            <a:off x="1256652" y="20440367"/>
            <a:ext cx="8406292" cy="3471109"/>
          </a:xfrm>
          <a:prstGeom prst="rect">
            <a:avLst/>
          </a:prstGeom>
        </p:spPr>
        <p:txBody>
          <a:bodyPr lIns="0" tIns="0" rIns="0" bIns="0" rtlCol="0" anchor="t">
            <a:spAutoFit/>
          </a:bodyPr>
          <a:lstStyle/>
          <a:p>
            <a:pPr algn="l">
              <a:lnSpc>
                <a:spcPts val="3959"/>
              </a:lnSpc>
              <a:spcBef>
                <a:spcPct val="0"/>
              </a:spcBef>
            </a:pPr>
            <a:r>
              <a:rPr lang="en-US" sz="2828" dirty="0">
                <a:solidFill>
                  <a:srgbClr val="2F606A"/>
                </a:solidFill>
                <a:latin typeface="Poppins"/>
                <a:ea typeface="Poppins"/>
                <a:cs typeface="Poppins"/>
                <a:sym typeface="Poppins"/>
              </a:rPr>
              <a:t>Lorem ipsum dolor sit </a:t>
            </a:r>
            <a:r>
              <a:rPr lang="en-US" sz="2828" dirty="0" err="1">
                <a:solidFill>
                  <a:srgbClr val="2F606A"/>
                </a:solidFill>
                <a:latin typeface="Poppins"/>
                <a:ea typeface="Poppins"/>
                <a:cs typeface="Poppins"/>
                <a:sym typeface="Poppins"/>
              </a:rPr>
              <a:t>amet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consectetur</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adipiscing</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elit</a:t>
            </a:r>
            <a:r>
              <a:rPr lang="en-US" sz="2828" dirty="0">
                <a:solidFill>
                  <a:srgbClr val="2F606A"/>
                </a:solidFill>
                <a:latin typeface="Poppins"/>
                <a:ea typeface="Poppins"/>
                <a:cs typeface="Poppins"/>
                <a:sym typeface="Poppins"/>
              </a:rPr>
              <a:t>. Duis at vestibulum ante. Nam id </a:t>
            </a:r>
            <a:r>
              <a:rPr lang="en-US" sz="2828" dirty="0" err="1">
                <a:solidFill>
                  <a:srgbClr val="2F606A"/>
                </a:solidFill>
                <a:latin typeface="Poppins"/>
                <a:ea typeface="Poppins"/>
                <a:cs typeface="Poppins"/>
                <a:sym typeface="Poppins"/>
              </a:rPr>
              <a:t>aliquet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augue</a:t>
            </a:r>
            <a:r>
              <a:rPr lang="en-US" sz="2828" dirty="0">
                <a:solidFill>
                  <a:srgbClr val="2F606A"/>
                </a:solidFill>
                <a:latin typeface="Poppins"/>
                <a:ea typeface="Poppins"/>
                <a:cs typeface="Poppins"/>
                <a:sym typeface="Poppins"/>
              </a:rPr>
              <a:t>, et convallis </a:t>
            </a:r>
            <a:r>
              <a:rPr lang="en-US" sz="2828" dirty="0" err="1">
                <a:solidFill>
                  <a:srgbClr val="2F606A"/>
                </a:solidFill>
                <a:latin typeface="Poppins"/>
                <a:ea typeface="Poppins"/>
                <a:cs typeface="Poppins"/>
                <a:sym typeface="Poppins"/>
              </a:rPr>
              <a:t>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Nulla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mauris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odio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sagittis</a:t>
            </a:r>
            <a:r>
              <a:rPr lang="en-US" sz="2828" dirty="0">
                <a:solidFill>
                  <a:srgbClr val="2F606A"/>
                </a:solidFill>
                <a:latin typeface="Poppins"/>
                <a:ea typeface="Poppins"/>
                <a:cs typeface="Poppins"/>
                <a:sym typeface="Poppins"/>
              </a:rPr>
              <a:t> a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nec, </a:t>
            </a:r>
            <a:r>
              <a:rPr lang="en-US" sz="2828" dirty="0" err="1">
                <a:solidFill>
                  <a:srgbClr val="2F606A"/>
                </a:solidFill>
                <a:latin typeface="Poppins"/>
                <a:ea typeface="Poppins"/>
                <a:cs typeface="Poppins"/>
                <a:sym typeface="Poppins"/>
              </a:rPr>
              <a:t>imperdiet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dignissim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nunc</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Aliquam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condimentum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tristique</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vehicula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eu</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viverra</a:t>
            </a:r>
            <a:r>
              <a:rPr lang="en-US" sz="2828" dirty="0">
                <a:solidFill>
                  <a:srgbClr val="2F606A"/>
                </a:solidFill>
                <a:latin typeface="Poppins"/>
                <a:ea typeface="Poppins"/>
                <a:cs typeface="Poppins"/>
                <a:sym typeface="Poppins"/>
              </a:rPr>
              <a:t> diam. Nam </a:t>
            </a:r>
            <a:r>
              <a:rPr lang="en-US" sz="2828" dirty="0" err="1">
                <a:solidFill>
                  <a:srgbClr val="2F606A"/>
                </a:solidFill>
                <a:latin typeface="Poppins"/>
                <a:ea typeface="Poppins"/>
                <a:cs typeface="Poppins"/>
                <a:sym typeface="Poppins"/>
              </a:rPr>
              <a:t>congue</a:t>
            </a:r>
            <a:r>
              <a:rPr lang="en-US" sz="2828" dirty="0">
                <a:solidFill>
                  <a:srgbClr val="2F606A"/>
                </a:solidFill>
                <a:latin typeface="Poppins"/>
                <a:ea typeface="Poppins"/>
                <a:cs typeface="Poppins"/>
                <a:sym typeface="Poppins"/>
              </a:rPr>
              <a:t> diam non </a:t>
            </a:r>
            <a:r>
              <a:rPr lang="en-US" sz="2828" dirty="0" err="1">
                <a:solidFill>
                  <a:srgbClr val="2F606A"/>
                </a:solidFill>
                <a:latin typeface="Poppins"/>
                <a:ea typeface="Poppins"/>
                <a:cs typeface="Poppins"/>
                <a:sym typeface="Poppins"/>
              </a:rPr>
              <a:t>leo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varius</a:t>
            </a:r>
            <a:r>
              <a:rPr lang="en-US" sz="2828" dirty="0">
                <a:solidFill>
                  <a:srgbClr val="2F606A"/>
                </a:solidFill>
                <a:latin typeface="Poppins"/>
                <a:ea typeface="Poppins"/>
                <a:cs typeface="Poppins"/>
                <a:sym typeface="Poppins"/>
              </a:rPr>
              <a:t>, vitae semper </a:t>
            </a:r>
            <a:r>
              <a:rPr lang="en-US" sz="2828" dirty="0" err="1">
                <a:solidFill>
                  <a:srgbClr val="2F606A"/>
                </a:solidFill>
                <a:latin typeface="Poppins"/>
                <a:ea typeface="Poppins"/>
                <a:cs typeface="Poppins"/>
                <a:sym typeface="Poppins"/>
              </a:rPr>
              <a:t>arcu</a:t>
            </a:r>
            <a:r>
              <a:rPr lang="en-US" sz="2828" dirty="0">
                <a:solidFill>
                  <a:srgbClr val="2F606A"/>
                </a:solidFill>
                <a:latin typeface="Poppins"/>
                <a:ea typeface="Poppins"/>
                <a:cs typeface="Poppins"/>
                <a:sym typeface="Poppins"/>
              </a:rPr>
              <a:t> </a:t>
            </a:r>
          </a:p>
        </p:txBody>
      </p:sp>
      <p:sp>
        <p:nvSpPr>
          <p:cNvPr id="80" name="TextBox 80"/>
          <p:cNvSpPr txBox="1"/>
          <p:nvPr/>
        </p:nvSpPr>
        <p:spPr>
          <a:xfrm>
            <a:off x="1243024" y="29520099"/>
            <a:ext cx="8507319" cy="3571299"/>
          </a:xfrm>
          <a:prstGeom prst="rect">
            <a:avLst/>
          </a:prstGeom>
        </p:spPr>
        <p:txBody>
          <a:bodyPr wrap="square" lIns="0" tIns="0" rIns="0" bIns="0" rtlCol="0" anchor="t">
            <a:spAutoFit/>
          </a:bodyPr>
          <a:lstStyle/>
          <a:p>
            <a:pPr algn="l">
              <a:lnSpc>
                <a:spcPts val="3959"/>
              </a:lnSpc>
              <a:spcBef>
                <a:spcPct val="0"/>
              </a:spcBef>
            </a:pPr>
            <a:r>
              <a:rPr lang="en-US" sz="2828" dirty="0">
                <a:solidFill>
                  <a:srgbClr val="2F606A"/>
                </a:solidFill>
                <a:latin typeface="Poppins"/>
                <a:ea typeface="Poppins"/>
                <a:cs typeface="Poppins"/>
                <a:sym typeface="Poppins"/>
              </a:rPr>
              <a:t>Lorem ipsum dolor sit </a:t>
            </a:r>
            <a:r>
              <a:rPr lang="en-US" sz="2828" dirty="0" err="1">
                <a:solidFill>
                  <a:srgbClr val="2F606A"/>
                </a:solidFill>
                <a:latin typeface="Poppins"/>
                <a:ea typeface="Poppins"/>
                <a:cs typeface="Poppins"/>
                <a:sym typeface="Poppins"/>
              </a:rPr>
              <a:t>amet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consectetur</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adipiscing</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elit</a:t>
            </a:r>
            <a:r>
              <a:rPr lang="en-US" sz="2828" dirty="0">
                <a:solidFill>
                  <a:srgbClr val="2F606A"/>
                </a:solidFill>
                <a:latin typeface="Poppins"/>
                <a:ea typeface="Poppins"/>
                <a:cs typeface="Poppins"/>
                <a:sym typeface="Poppins"/>
              </a:rPr>
              <a:t>. Duis at vestibulum ante. Nam id </a:t>
            </a:r>
            <a:r>
              <a:rPr lang="en-US" sz="2828" dirty="0" err="1">
                <a:solidFill>
                  <a:srgbClr val="2F606A"/>
                </a:solidFill>
                <a:latin typeface="Poppins"/>
                <a:ea typeface="Poppins"/>
                <a:cs typeface="Poppins"/>
                <a:sym typeface="Poppins"/>
              </a:rPr>
              <a:t>aliquet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augue</a:t>
            </a:r>
            <a:r>
              <a:rPr lang="en-US" sz="2828" dirty="0">
                <a:solidFill>
                  <a:srgbClr val="2F606A"/>
                </a:solidFill>
                <a:latin typeface="Poppins"/>
                <a:ea typeface="Poppins"/>
                <a:cs typeface="Poppins"/>
                <a:sym typeface="Poppins"/>
              </a:rPr>
              <a:t>, et convallis </a:t>
            </a:r>
            <a:r>
              <a:rPr lang="en-US" sz="2828" dirty="0" err="1">
                <a:solidFill>
                  <a:srgbClr val="2F606A"/>
                </a:solidFill>
                <a:latin typeface="Poppins"/>
                <a:ea typeface="Poppins"/>
                <a:cs typeface="Poppins"/>
                <a:sym typeface="Poppins"/>
              </a:rPr>
              <a:t>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Nulla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mauris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odio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sagittis</a:t>
            </a:r>
            <a:r>
              <a:rPr lang="en-US" sz="2828" dirty="0">
                <a:solidFill>
                  <a:srgbClr val="2F606A"/>
                </a:solidFill>
                <a:latin typeface="Poppins"/>
                <a:ea typeface="Poppins"/>
                <a:cs typeface="Poppins"/>
                <a:sym typeface="Poppins"/>
              </a:rPr>
              <a:t> a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nec, </a:t>
            </a:r>
            <a:r>
              <a:rPr lang="en-US" sz="2828" dirty="0" err="1">
                <a:solidFill>
                  <a:srgbClr val="2F606A"/>
                </a:solidFill>
                <a:latin typeface="Poppins"/>
                <a:ea typeface="Poppins"/>
                <a:cs typeface="Poppins"/>
                <a:sym typeface="Poppins"/>
              </a:rPr>
              <a:t>imperdiet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dignissim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nunc</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Aliquam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condimentum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tristique</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vehicula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eu</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viverra</a:t>
            </a:r>
            <a:r>
              <a:rPr lang="en-US" sz="2828" dirty="0">
                <a:solidFill>
                  <a:srgbClr val="2F606A"/>
                </a:solidFill>
                <a:latin typeface="Poppins"/>
                <a:ea typeface="Poppins"/>
                <a:cs typeface="Poppins"/>
                <a:sym typeface="Poppins"/>
              </a:rPr>
              <a:t> diam. Nam </a:t>
            </a:r>
            <a:r>
              <a:rPr lang="en-US" sz="2828" dirty="0" err="1">
                <a:solidFill>
                  <a:srgbClr val="2F606A"/>
                </a:solidFill>
                <a:latin typeface="Poppins"/>
                <a:ea typeface="Poppins"/>
                <a:cs typeface="Poppins"/>
                <a:sym typeface="Poppins"/>
              </a:rPr>
              <a:t>congue</a:t>
            </a:r>
            <a:r>
              <a:rPr lang="en-US" sz="2828" dirty="0">
                <a:solidFill>
                  <a:srgbClr val="2F606A"/>
                </a:solidFill>
                <a:latin typeface="Poppins"/>
                <a:ea typeface="Poppins"/>
                <a:cs typeface="Poppins"/>
                <a:sym typeface="Poppins"/>
              </a:rPr>
              <a:t> diam non </a:t>
            </a:r>
            <a:r>
              <a:rPr lang="en-US" sz="2828" dirty="0" err="1">
                <a:solidFill>
                  <a:srgbClr val="2F606A"/>
                </a:solidFill>
                <a:latin typeface="Poppins"/>
                <a:ea typeface="Poppins"/>
                <a:cs typeface="Poppins"/>
                <a:sym typeface="Poppins"/>
              </a:rPr>
              <a:t>leo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varius</a:t>
            </a:r>
            <a:r>
              <a:rPr lang="en-US" sz="2828" dirty="0">
                <a:solidFill>
                  <a:srgbClr val="2F606A"/>
                </a:solidFill>
                <a:latin typeface="Poppins"/>
                <a:ea typeface="Poppins"/>
                <a:cs typeface="Poppins"/>
                <a:sym typeface="Poppins"/>
              </a:rPr>
              <a:t>, vitae semper </a:t>
            </a:r>
            <a:r>
              <a:rPr lang="en-US" sz="2828" dirty="0" err="1">
                <a:solidFill>
                  <a:srgbClr val="2F606A"/>
                </a:solidFill>
                <a:latin typeface="Poppins"/>
                <a:ea typeface="Poppins"/>
                <a:cs typeface="Poppins"/>
                <a:sym typeface="Poppins"/>
              </a:rPr>
              <a:t>arcu</a:t>
            </a:r>
            <a:r>
              <a:rPr lang="en-US" sz="2828" dirty="0">
                <a:solidFill>
                  <a:srgbClr val="2F606A"/>
                </a:solidFill>
                <a:latin typeface="Poppins"/>
                <a:ea typeface="Poppins"/>
                <a:cs typeface="Poppins"/>
                <a:sym typeface="Poppins"/>
              </a:rPr>
              <a:t> </a:t>
            </a:r>
          </a:p>
        </p:txBody>
      </p:sp>
      <p:sp>
        <p:nvSpPr>
          <p:cNvPr id="81" name="TextBox 81"/>
          <p:cNvSpPr txBox="1"/>
          <p:nvPr/>
        </p:nvSpPr>
        <p:spPr>
          <a:xfrm>
            <a:off x="11993580" y="18783941"/>
            <a:ext cx="8493692" cy="629762"/>
          </a:xfrm>
          <a:prstGeom prst="rect">
            <a:avLst/>
          </a:prstGeom>
        </p:spPr>
        <p:txBody>
          <a:bodyPr lIns="0" tIns="0" rIns="0" bIns="0" rtlCol="0" anchor="t">
            <a:spAutoFit/>
          </a:bodyPr>
          <a:lstStyle/>
          <a:p>
            <a:pPr marL="0" lvl="0" indent="0" algn="l">
              <a:lnSpc>
                <a:spcPts val="4789"/>
              </a:lnSpc>
            </a:pPr>
            <a:r>
              <a:rPr lang="en-US" sz="3771" spc="199">
                <a:solidFill>
                  <a:srgbClr val="FFFFFF"/>
                </a:solidFill>
                <a:latin typeface="Poppins"/>
                <a:ea typeface="Poppins"/>
                <a:cs typeface="Poppins"/>
                <a:sym typeface="Poppins"/>
              </a:rPr>
              <a:t>DISCUSIÓN</a:t>
            </a:r>
          </a:p>
        </p:txBody>
      </p:sp>
      <p:sp>
        <p:nvSpPr>
          <p:cNvPr id="82" name="TextBox 82"/>
          <p:cNvSpPr txBox="1"/>
          <p:nvPr/>
        </p:nvSpPr>
        <p:spPr>
          <a:xfrm>
            <a:off x="11962514" y="20146150"/>
            <a:ext cx="6127056" cy="5110181"/>
          </a:xfrm>
          <a:prstGeom prst="rect">
            <a:avLst/>
          </a:prstGeom>
        </p:spPr>
        <p:txBody>
          <a:bodyPr wrap="square" lIns="0" tIns="0" rIns="0" bIns="0" rtlCol="0" anchor="t">
            <a:spAutoFit/>
          </a:bodyPr>
          <a:lstStyle/>
          <a:p>
            <a:pPr algn="l">
              <a:lnSpc>
                <a:spcPts val="3959"/>
              </a:lnSpc>
              <a:spcBef>
                <a:spcPct val="0"/>
              </a:spcBef>
            </a:pPr>
            <a:r>
              <a:rPr lang="en-US" sz="2828" dirty="0">
                <a:solidFill>
                  <a:srgbClr val="2F606A"/>
                </a:solidFill>
                <a:latin typeface="Poppins"/>
                <a:ea typeface="Poppins"/>
                <a:cs typeface="Poppins"/>
                <a:sym typeface="Poppins"/>
              </a:rPr>
              <a:t>Lorem ipsum dolor sit </a:t>
            </a:r>
            <a:r>
              <a:rPr lang="en-US" sz="2828" dirty="0" err="1">
                <a:solidFill>
                  <a:srgbClr val="2F606A"/>
                </a:solidFill>
                <a:latin typeface="Poppins"/>
                <a:ea typeface="Poppins"/>
                <a:cs typeface="Poppins"/>
                <a:sym typeface="Poppins"/>
              </a:rPr>
              <a:t>amet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consectetur</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adipiscing</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elit</a:t>
            </a:r>
            <a:r>
              <a:rPr lang="en-US" sz="2828" dirty="0">
                <a:solidFill>
                  <a:srgbClr val="2F606A"/>
                </a:solidFill>
                <a:latin typeface="Poppins"/>
                <a:ea typeface="Poppins"/>
                <a:cs typeface="Poppins"/>
                <a:sym typeface="Poppins"/>
              </a:rPr>
              <a:t>. Duis at vestibulum ante. Nam id </a:t>
            </a:r>
            <a:r>
              <a:rPr lang="en-US" sz="2828" dirty="0" err="1">
                <a:solidFill>
                  <a:srgbClr val="2F606A"/>
                </a:solidFill>
                <a:latin typeface="Poppins"/>
                <a:ea typeface="Poppins"/>
                <a:cs typeface="Poppins"/>
                <a:sym typeface="Poppins"/>
              </a:rPr>
              <a:t>aliquet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augue</a:t>
            </a:r>
            <a:r>
              <a:rPr lang="en-US" sz="2828" dirty="0">
                <a:solidFill>
                  <a:srgbClr val="2F606A"/>
                </a:solidFill>
                <a:latin typeface="Poppins"/>
                <a:ea typeface="Poppins"/>
                <a:cs typeface="Poppins"/>
                <a:sym typeface="Poppins"/>
              </a:rPr>
              <a:t>, et convallis </a:t>
            </a:r>
            <a:r>
              <a:rPr lang="en-US" sz="2828" dirty="0" err="1">
                <a:solidFill>
                  <a:srgbClr val="2F606A"/>
                </a:solidFill>
                <a:latin typeface="Poppins"/>
                <a:ea typeface="Poppins"/>
                <a:cs typeface="Poppins"/>
                <a:sym typeface="Poppins"/>
              </a:rPr>
              <a:t>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Nulla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mauris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odio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sagittis</a:t>
            </a:r>
            <a:r>
              <a:rPr lang="en-US" sz="2828" dirty="0">
                <a:solidFill>
                  <a:srgbClr val="2F606A"/>
                </a:solidFill>
                <a:latin typeface="Poppins"/>
                <a:ea typeface="Poppins"/>
                <a:cs typeface="Poppins"/>
                <a:sym typeface="Poppins"/>
              </a:rPr>
              <a:t> a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nec, </a:t>
            </a:r>
            <a:r>
              <a:rPr lang="en-US" sz="2828" dirty="0" err="1">
                <a:solidFill>
                  <a:srgbClr val="2F606A"/>
                </a:solidFill>
                <a:latin typeface="Poppins"/>
                <a:ea typeface="Poppins"/>
                <a:cs typeface="Poppins"/>
                <a:sym typeface="Poppins"/>
              </a:rPr>
              <a:t>imperdiet</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dignissim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nunc</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Aliquam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condimentum</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tristique</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vehicula</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lectus</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eu</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viverra</a:t>
            </a:r>
            <a:r>
              <a:rPr lang="en-US" sz="2828" dirty="0">
                <a:solidFill>
                  <a:srgbClr val="2F606A"/>
                </a:solidFill>
                <a:latin typeface="Poppins"/>
                <a:ea typeface="Poppins"/>
                <a:cs typeface="Poppins"/>
                <a:sym typeface="Poppins"/>
              </a:rPr>
              <a:t> diam. Nam </a:t>
            </a:r>
            <a:r>
              <a:rPr lang="en-US" sz="2828" dirty="0" err="1">
                <a:solidFill>
                  <a:srgbClr val="2F606A"/>
                </a:solidFill>
                <a:latin typeface="Poppins"/>
                <a:ea typeface="Poppins"/>
                <a:cs typeface="Poppins"/>
                <a:sym typeface="Poppins"/>
              </a:rPr>
              <a:t>congue</a:t>
            </a:r>
            <a:r>
              <a:rPr lang="en-US" sz="2828" dirty="0">
                <a:solidFill>
                  <a:srgbClr val="2F606A"/>
                </a:solidFill>
                <a:latin typeface="Poppins"/>
                <a:ea typeface="Poppins"/>
                <a:cs typeface="Poppins"/>
                <a:sym typeface="Poppins"/>
              </a:rPr>
              <a:t> diam non </a:t>
            </a:r>
            <a:r>
              <a:rPr lang="en-US" sz="2828" dirty="0" err="1">
                <a:solidFill>
                  <a:srgbClr val="2F606A"/>
                </a:solidFill>
                <a:latin typeface="Poppins"/>
                <a:ea typeface="Poppins"/>
                <a:cs typeface="Poppins"/>
                <a:sym typeface="Poppins"/>
              </a:rPr>
              <a:t>leo</a:t>
            </a:r>
            <a:r>
              <a:rPr lang="en-US" sz="2828" dirty="0">
                <a:solidFill>
                  <a:srgbClr val="2F606A"/>
                </a:solidFill>
                <a:latin typeface="Poppins"/>
                <a:ea typeface="Poppins"/>
                <a:cs typeface="Poppins"/>
                <a:sym typeface="Poppins"/>
              </a:rPr>
              <a:t> </a:t>
            </a:r>
            <a:r>
              <a:rPr lang="en-US" sz="2828" dirty="0" err="1">
                <a:solidFill>
                  <a:srgbClr val="2F606A"/>
                </a:solidFill>
                <a:latin typeface="Poppins"/>
                <a:ea typeface="Poppins"/>
                <a:cs typeface="Poppins"/>
                <a:sym typeface="Poppins"/>
              </a:rPr>
              <a:t>varius</a:t>
            </a:r>
            <a:r>
              <a:rPr lang="en-US" sz="2828" dirty="0">
                <a:solidFill>
                  <a:srgbClr val="2F606A"/>
                </a:solidFill>
                <a:latin typeface="Poppins"/>
                <a:ea typeface="Poppins"/>
                <a:cs typeface="Poppins"/>
                <a:sym typeface="Poppins"/>
              </a:rPr>
              <a:t>, vitae semper </a:t>
            </a:r>
            <a:r>
              <a:rPr lang="en-US" sz="2828" dirty="0" err="1">
                <a:solidFill>
                  <a:srgbClr val="2F606A"/>
                </a:solidFill>
                <a:latin typeface="Poppins"/>
                <a:ea typeface="Poppins"/>
                <a:cs typeface="Poppins"/>
                <a:sym typeface="Poppins"/>
              </a:rPr>
              <a:t>arcu</a:t>
            </a:r>
            <a:r>
              <a:rPr lang="en-US" sz="2828" dirty="0">
                <a:solidFill>
                  <a:srgbClr val="2F606A"/>
                </a:solidFill>
                <a:latin typeface="Poppins"/>
                <a:ea typeface="Poppins"/>
                <a:cs typeface="Poppins"/>
                <a:sym typeface="Poppins"/>
              </a:rPr>
              <a:t> </a:t>
            </a:r>
          </a:p>
        </p:txBody>
      </p:sp>
      <p:sp>
        <p:nvSpPr>
          <p:cNvPr id="83" name="TextBox 83"/>
          <p:cNvSpPr txBox="1"/>
          <p:nvPr/>
        </p:nvSpPr>
        <p:spPr>
          <a:xfrm>
            <a:off x="11993580" y="27359561"/>
            <a:ext cx="8493692" cy="629762"/>
          </a:xfrm>
          <a:prstGeom prst="rect">
            <a:avLst/>
          </a:prstGeom>
        </p:spPr>
        <p:txBody>
          <a:bodyPr lIns="0" tIns="0" rIns="0" bIns="0" rtlCol="0" anchor="t">
            <a:spAutoFit/>
          </a:bodyPr>
          <a:lstStyle/>
          <a:p>
            <a:pPr marL="0" lvl="0" indent="0" algn="l">
              <a:lnSpc>
                <a:spcPts val="4789"/>
              </a:lnSpc>
            </a:pPr>
            <a:r>
              <a:rPr lang="en-US" sz="3771" spc="199">
                <a:solidFill>
                  <a:srgbClr val="FFFFFF"/>
                </a:solidFill>
                <a:latin typeface="Poppins"/>
                <a:ea typeface="Poppins"/>
                <a:cs typeface="Poppins"/>
                <a:sym typeface="Poppins"/>
              </a:rPr>
              <a:t>CONCLUSIÓN</a:t>
            </a:r>
          </a:p>
        </p:txBody>
      </p:sp>
      <p:sp>
        <p:nvSpPr>
          <p:cNvPr id="86" name="CuadroTexto 85">
            <a:extLst>
              <a:ext uri="{FF2B5EF4-FFF2-40B4-BE49-F238E27FC236}">
                <a16:creationId xmlns:a16="http://schemas.microsoft.com/office/drawing/2014/main" id="{6D6C480C-8207-9565-E21E-53216273C9D9}"/>
              </a:ext>
            </a:extLst>
          </p:cNvPr>
          <p:cNvSpPr txBox="1"/>
          <p:nvPr/>
        </p:nvSpPr>
        <p:spPr>
          <a:xfrm>
            <a:off x="28633783" y="7027817"/>
            <a:ext cx="184731" cy="369332"/>
          </a:xfrm>
          <a:prstGeom prst="rect">
            <a:avLst/>
          </a:prstGeom>
          <a:noFill/>
        </p:spPr>
        <p:txBody>
          <a:bodyPr wrap="none" rtlCol="0">
            <a:spAutoFit/>
          </a:bodyPr>
          <a:lstStyle/>
          <a:p>
            <a:endParaRPr lang="es-CO"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376</Words>
  <Application>Microsoft Macintosh PowerPoint</Application>
  <PresentationFormat>Personalizado</PresentationFormat>
  <Paragraphs>13</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Poppins Bold</vt:lpstr>
      <vt:lpstr>Poppins</vt:lpstr>
      <vt:lpstr>Arial</vt:lpstr>
      <vt:lpstr>Calibri</vt:lpstr>
      <vt:lpstr>Office Theme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Plantilla Poster Feria Transforma</dc:title>
  <cp:lastModifiedBy>Laura Daniela Torres Vidal</cp:lastModifiedBy>
  <cp:revision>2</cp:revision>
  <dcterms:created xsi:type="dcterms:W3CDTF">2006-08-16T00:00:00Z</dcterms:created>
  <dcterms:modified xsi:type="dcterms:W3CDTF">2025-11-01T23:05:11Z</dcterms:modified>
  <dc:identifier>DAG3fnpJRmE</dc:identifier>
</cp:coreProperties>
</file>